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319" r:id="rId16"/>
    <p:sldId id="320" r:id="rId17"/>
    <p:sldId id="273" r:id="rId18"/>
    <p:sldId id="321" r:id="rId19"/>
    <p:sldId id="322" r:id="rId20"/>
    <p:sldId id="275" r:id="rId21"/>
    <p:sldId id="323" r:id="rId22"/>
    <p:sldId id="277" r:id="rId23"/>
    <p:sldId id="324" r:id="rId24"/>
    <p:sldId id="325" r:id="rId25"/>
    <p:sldId id="326" r:id="rId26"/>
    <p:sldId id="327" r:id="rId27"/>
    <p:sldId id="282" r:id="rId28"/>
    <p:sldId id="328" r:id="rId29"/>
    <p:sldId id="329" r:id="rId30"/>
    <p:sldId id="330" r:id="rId31"/>
    <p:sldId id="331" r:id="rId32"/>
    <p:sldId id="332"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33" r:id="rId52"/>
  </p:sldIdLst>
  <p:sldSz cx="9144000" cy="5143500" type="screen16x9"/>
  <p:notesSz cx="6858000" cy="9144000"/>
  <p:embeddedFontLst>
    <p:embeddedFont>
      <p:font typeface="Lato" panose="020B0604020202020204" charset="0"/>
      <p:regular r:id="rId54"/>
      <p:bold r:id="rId55"/>
      <p:italic r:id="rId56"/>
      <p:boldItalic r:id="rId57"/>
    </p:embeddedFont>
    <p:embeddedFont>
      <p:font typeface="Garamond" panose="02020404030301010803" pitchFamily="18" charset="0"/>
      <p:regular r:id="rId58"/>
      <p:bold r:id="rId59"/>
      <p: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7BE26A-E480-4578-A7AD-1D8AF9BEB827}">
  <a:tblStyle styleId="{7E7BE26A-E480-4578-A7AD-1D8AF9BEB8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MA/MSc Psychology or Applied Psychology</c:v>
                </c:pt>
                <c:pt idx="1">
                  <c:v>MA/MSc Clinical or Applied Clinical Psychology</c:v>
                </c:pt>
                <c:pt idx="2">
                  <c:v>MA/MSc Counseling or Applied Counseling Psychology</c:v>
                </c:pt>
                <c:pt idx="3">
                  <c:v>MA/MSc Industrial Psychology or Organisational Behavior</c:v>
                </c:pt>
                <c:pt idx="4">
                  <c:v>MBA</c:v>
                </c:pt>
                <c:pt idx="5">
                  <c:v>Others (in Psychology)</c:v>
                </c:pt>
                <c:pt idx="6">
                  <c:v>Others (not in Psychology)</c:v>
                </c:pt>
              </c:strCache>
            </c:strRef>
          </c:cat>
          <c:val>
            <c:numRef>
              <c:f>Sheet1!$B$2:$B$8</c:f>
              <c:numCache>
                <c:formatCode>General</c:formatCode>
                <c:ptCount val="7"/>
                <c:pt idx="0">
                  <c:v>21</c:v>
                </c:pt>
                <c:pt idx="1">
                  <c:v>12</c:v>
                </c:pt>
                <c:pt idx="2">
                  <c:v>8</c:v>
                </c:pt>
                <c:pt idx="3">
                  <c:v>6</c:v>
                </c:pt>
                <c:pt idx="4">
                  <c:v>1</c:v>
                </c:pt>
                <c:pt idx="5">
                  <c:v>7</c:v>
                </c:pt>
                <c:pt idx="6">
                  <c:v>2</c:v>
                </c:pt>
              </c:numCache>
            </c:numRef>
          </c:val>
          <c:extLst xmlns:c16r2="http://schemas.microsoft.com/office/drawing/2015/06/chart">
            <c:ext xmlns:c16="http://schemas.microsoft.com/office/drawing/2014/chart" uri="{C3380CC4-5D6E-409C-BE32-E72D297353CC}">
              <c16:uniqueId val="{00000000-AEDD-49A1-9E2B-12D26A81906B}"/>
            </c:ext>
          </c:extLst>
        </c:ser>
        <c:dLbls>
          <c:dLblPos val="outEnd"/>
          <c:showLegendKey val="0"/>
          <c:showVal val="1"/>
          <c:showCatName val="0"/>
          <c:showSerName val="0"/>
          <c:showPercent val="0"/>
          <c:showBubbleSize val="0"/>
        </c:dLbls>
        <c:gapWidth val="219"/>
        <c:overlap val="-27"/>
        <c:axId val="-755764176"/>
        <c:axId val="-755772336"/>
      </c:barChart>
      <c:catAx>
        <c:axId val="-75576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772336"/>
        <c:crosses val="autoZero"/>
        <c:auto val="1"/>
        <c:lblAlgn val="ctr"/>
        <c:lblOffset val="100"/>
        <c:noMultiLvlLbl val="0"/>
      </c:catAx>
      <c:valAx>
        <c:axId val="-75577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5576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Student Diversity in Department</c:v>
                </c:pt>
              </c:strCache>
            </c:strRef>
          </c:tx>
          <c:dPt>
            <c:idx val="0"/>
            <c:bubble3D val="0"/>
            <c:spPr>
              <a:solidFill>
                <a:srgbClr val="7030A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E91E-4544-BB87-9B246F6955A0}"/>
              </c:ext>
            </c:extLst>
          </c:dPt>
          <c:dPt>
            <c:idx val="1"/>
            <c:bubble3D val="0"/>
            <c:spPr>
              <a:solidFill>
                <a:schemeClr val="accent3">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91E-4544-BB87-9B246F6955A0}"/>
              </c:ext>
            </c:extLst>
          </c:dPt>
          <c:dPt>
            <c:idx val="2"/>
            <c:bubble3D val="0"/>
            <c:spPr>
              <a:solidFill>
                <a:schemeClr val="accent6"/>
              </a:solidFill>
              <a:ln w="25400">
                <a:solidFill>
                  <a:schemeClr val="lt1"/>
                </a:solidFill>
              </a:ln>
              <a:effectLst/>
              <a:sp3d contourW="25400">
                <a:contourClr>
                  <a:schemeClr val="lt1"/>
                </a:contourClr>
              </a:sp3d>
            </c:spPr>
          </c:dPt>
          <c:dPt>
            <c:idx val="3"/>
            <c:bubble3D val="0"/>
            <c:spPr>
              <a:solidFill>
                <a:schemeClr val="accent2">
                  <a:lumMod val="60000"/>
                </a:schemeClr>
              </a:solidFill>
              <a:ln w="25400">
                <a:solidFill>
                  <a:schemeClr val="lt1"/>
                </a:solidFill>
              </a:ln>
              <a:effectLst/>
              <a:sp3d contourW="25400">
                <a:contourClr>
                  <a:schemeClr val="lt1"/>
                </a:contourClr>
              </a:sp3d>
            </c:spPr>
          </c:dPt>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465A4C1D-FAC4-4B65-962D-9E518945F50E}" type="VALUE">
                      <a:rPr lang="en-US">
                        <a:solidFill>
                          <a:schemeClr val="bg1"/>
                        </a:solidFill>
                      </a:rPr>
                      <a:pPr>
                        <a:defRPr sz="1400" b="1">
                          <a:solidFill>
                            <a:schemeClr val="tx1"/>
                          </a:solidFill>
                        </a:defRPr>
                      </a:pPr>
                      <a:t>[VALUE]</a:t>
                    </a:fld>
                    <a:endParaRPr lang="en-IN"/>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91E-4544-BB87-9B246F6955A0}"/>
                </c:ext>
                <c:ext xmlns:c15="http://schemas.microsoft.com/office/drawing/2012/chart" uri="{CE6537A1-D6FC-4f65-9D91-7224C49458BB}">
                  <c15:layout/>
                  <c15:dlblFieldTable/>
                  <c15:showDataLabelsRange val="0"/>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Delhi NCR</c:v>
                </c:pt>
                <c:pt idx="1">
                  <c:v>Outstation</c:v>
                </c:pt>
              </c:strCache>
            </c:strRef>
          </c:cat>
          <c:val>
            <c:numRef>
              <c:f>Sheet1!$B$2:$B$5</c:f>
              <c:numCache>
                <c:formatCode>0%</c:formatCode>
                <c:ptCount val="4"/>
                <c:pt idx="0">
                  <c:v>0.84</c:v>
                </c:pt>
                <c:pt idx="1">
                  <c:v>0.16</c:v>
                </c:pt>
              </c:numCache>
            </c:numRef>
          </c:val>
          <c:extLst xmlns:c16r2="http://schemas.microsoft.com/office/drawing/2015/06/chart">
            <c:ext xmlns:c16="http://schemas.microsoft.com/office/drawing/2014/chart" uri="{C3380CC4-5D6E-409C-BE32-E72D297353CC}">
              <c16:uniqueId val="{00000000-E91E-4544-BB87-9B246F6955A0}"/>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601D-FFF6-4BD0-A7EC-7DA34891808F}"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IN"/>
        </a:p>
      </dgm:t>
    </dgm:pt>
    <dgm:pt modelId="{E82FC155-23CB-42F6-9E37-32C5FCFE725C}">
      <dgm:prSet phldrT="[Text]" custT="1"/>
      <dgm:spPr>
        <a:noFill/>
      </dgm:spPr>
      <dgm:t>
        <a:bodyPr/>
        <a:lstStyle/>
        <a:p>
          <a:pPr rtl="0"/>
          <a:r>
            <a:rPr lang="en-IN" sz="2400" b="1" i="0" u="none" dirty="0" smtClean="0">
              <a:solidFill>
                <a:srgbClr val="FF0000"/>
              </a:solidFill>
            </a:rPr>
            <a:t>Areas of Interest</a:t>
          </a:r>
          <a:endParaRPr lang="en-IN" sz="2400" b="1" dirty="0">
            <a:solidFill>
              <a:srgbClr val="FF0000"/>
            </a:solidFill>
          </a:endParaRPr>
        </a:p>
      </dgm:t>
    </dgm:pt>
    <dgm:pt modelId="{725F8688-6A3F-4B44-8039-5476FE9B99E0}" type="parTrans" cxnId="{18B59A9C-E06D-4DFF-BDED-8B9E424530BD}">
      <dgm:prSet/>
      <dgm:spPr/>
      <dgm:t>
        <a:bodyPr/>
        <a:lstStyle/>
        <a:p>
          <a:endParaRPr lang="en-IN" sz="1050"/>
        </a:p>
      </dgm:t>
    </dgm:pt>
    <dgm:pt modelId="{F9776926-D334-47FF-A9EF-86A4CEAD38A2}" type="sibTrans" cxnId="{18B59A9C-E06D-4DFF-BDED-8B9E424530BD}">
      <dgm:prSet/>
      <dgm:spPr/>
      <dgm:t>
        <a:bodyPr/>
        <a:lstStyle/>
        <a:p>
          <a:endParaRPr lang="en-IN" sz="1050"/>
        </a:p>
      </dgm:t>
    </dgm:pt>
    <dgm:pt modelId="{8EEF0281-415B-4C7B-AAF4-502AF000C67E}">
      <dgm:prSet custT="1"/>
      <dgm:spPr/>
      <dgm:t>
        <a:bodyPr/>
        <a:lstStyle/>
        <a:p>
          <a:pPr rtl="0"/>
          <a:r>
            <a:rPr lang="en-IN" sz="1200" b="1" i="0" u="none" dirty="0" smtClean="0"/>
            <a:t>Clinical Psychology</a:t>
          </a:r>
          <a:endParaRPr lang="en-IN" sz="1200" b="1" dirty="0"/>
        </a:p>
      </dgm:t>
    </dgm:pt>
    <dgm:pt modelId="{50EC3842-C3F6-4570-8DD0-00C89FA3FBAF}" type="parTrans" cxnId="{F4E25F6B-355D-4B78-9364-09870DC6B0B9}">
      <dgm:prSet/>
      <dgm:spPr/>
      <dgm:t>
        <a:bodyPr/>
        <a:lstStyle/>
        <a:p>
          <a:endParaRPr lang="en-IN" sz="1050"/>
        </a:p>
      </dgm:t>
    </dgm:pt>
    <dgm:pt modelId="{C339BF64-7BC0-42AE-8AB7-ED8214E157AE}" type="sibTrans" cxnId="{F4E25F6B-355D-4B78-9364-09870DC6B0B9}">
      <dgm:prSet/>
      <dgm:spPr/>
      <dgm:t>
        <a:bodyPr/>
        <a:lstStyle/>
        <a:p>
          <a:endParaRPr lang="en-IN" sz="1050"/>
        </a:p>
      </dgm:t>
    </dgm:pt>
    <dgm:pt modelId="{57CB9707-C02C-4ED1-ADA0-D1C2206E3FDC}">
      <dgm:prSet custT="1"/>
      <dgm:spPr/>
      <dgm:t>
        <a:bodyPr/>
        <a:lstStyle/>
        <a:p>
          <a:pPr rtl="0"/>
          <a:r>
            <a:rPr lang="en-IN" sz="1200" b="1" i="0" u="none" dirty="0" smtClean="0"/>
            <a:t>Social Psychology</a:t>
          </a:r>
          <a:endParaRPr lang="en-IN" sz="1200" b="1" dirty="0"/>
        </a:p>
      </dgm:t>
    </dgm:pt>
    <dgm:pt modelId="{C70C2940-4C99-414E-863E-A5E9C67BCA8D}" type="parTrans" cxnId="{0E7777C4-60C4-4EF4-A71B-39A4EE601BAF}">
      <dgm:prSet/>
      <dgm:spPr/>
      <dgm:t>
        <a:bodyPr/>
        <a:lstStyle/>
        <a:p>
          <a:endParaRPr lang="en-IN" sz="1050"/>
        </a:p>
      </dgm:t>
    </dgm:pt>
    <dgm:pt modelId="{B8D26747-333B-4DCB-897F-8DEA256D70D8}" type="sibTrans" cxnId="{0E7777C4-60C4-4EF4-A71B-39A4EE601BAF}">
      <dgm:prSet/>
      <dgm:spPr/>
      <dgm:t>
        <a:bodyPr/>
        <a:lstStyle/>
        <a:p>
          <a:endParaRPr lang="en-IN" sz="1050"/>
        </a:p>
      </dgm:t>
    </dgm:pt>
    <dgm:pt modelId="{18873379-F1D1-44C1-8961-260DD5F60169}">
      <dgm:prSet custT="1"/>
      <dgm:spPr/>
      <dgm:t>
        <a:bodyPr/>
        <a:lstStyle/>
        <a:p>
          <a:pPr rtl="0"/>
          <a:r>
            <a:rPr lang="en-IN" sz="1200" b="1" i="0" u="none" dirty="0" smtClean="0"/>
            <a:t>Indian Psychology</a:t>
          </a:r>
          <a:endParaRPr lang="en-IN" sz="1200" b="1" dirty="0"/>
        </a:p>
      </dgm:t>
    </dgm:pt>
    <dgm:pt modelId="{D7DDCC17-3B99-4972-AB6F-B232C469C228}" type="parTrans" cxnId="{226880FB-1C46-4C24-B572-D28415B916A3}">
      <dgm:prSet/>
      <dgm:spPr/>
      <dgm:t>
        <a:bodyPr/>
        <a:lstStyle/>
        <a:p>
          <a:endParaRPr lang="en-IN" sz="1050"/>
        </a:p>
      </dgm:t>
    </dgm:pt>
    <dgm:pt modelId="{B0788FF7-0664-449C-92C4-CB5406765248}" type="sibTrans" cxnId="{226880FB-1C46-4C24-B572-D28415B916A3}">
      <dgm:prSet/>
      <dgm:spPr/>
      <dgm:t>
        <a:bodyPr/>
        <a:lstStyle/>
        <a:p>
          <a:endParaRPr lang="en-IN" sz="1050"/>
        </a:p>
      </dgm:t>
    </dgm:pt>
    <dgm:pt modelId="{31AE0D2B-A016-4BF5-8EF5-84868A78479B}">
      <dgm:prSet custT="1"/>
      <dgm:spPr/>
      <dgm:t>
        <a:bodyPr/>
        <a:lstStyle/>
        <a:p>
          <a:pPr rtl="0"/>
          <a:r>
            <a:rPr lang="en-IN" sz="1200" b="1" i="0" u="none" dirty="0" smtClean="0"/>
            <a:t>Organizational </a:t>
          </a:r>
          <a:r>
            <a:rPr lang="en-IN" sz="1200" b="1" i="0" u="none" dirty="0" err="1" smtClean="0"/>
            <a:t>Behavior</a:t>
          </a:r>
          <a:endParaRPr lang="en-IN" sz="1200" b="1" dirty="0"/>
        </a:p>
      </dgm:t>
    </dgm:pt>
    <dgm:pt modelId="{8A971CB0-77F3-4158-BD04-1B052B5E8AEF}" type="parTrans" cxnId="{697413B5-DD1A-4E9F-86C1-B626D795D3CE}">
      <dgm:prSet/>
      <dgm:spPr/>
      <dgm:t>
        <a:bodyPr/>
        <a:lstStyle/>
        <a:p>
          <a:endParaRPr lang="en-IN" sz="1050"/>
        </a:p>
      </dgm:t>
    </dgm:pt>
    <dgm:pt modelId="{5D6C7DD8-E819-4C7D-A431-0B365959A870}" type="sibTrans" cxnId="{697413B5-DD1A-4E9F-86C1-B626D795D3CE}">
      <dgm:prSet/>
      <dgm:spPr/>
      <dgm:t>
        <a:bodyPr/>
        <a:lstStyle/>
        <a:p>
          <a:endParaRPr lang="en-IN" sz="1050"/>
        </a:p>
      </dgm:t>
    </dgm:pt>
    <dgm:pt modelId="{D829051D-F596-4585-BBF2-BE06BBCDAA1B}">
      <dgm:prSet custT="1"/>
      <dgm:spPr/>
      <dgm:t>
        <a:bodyPr/>
        <a:lstStyle/>
        <a:p>
          <a:pPr rtl="0"/>
          <a:r>
            <a:rPr lang="en-IN" sz="1200" b="1" i="0" u="none" dirty="0" smtClean="0"/>
            <a:t>Developmental Psychology</a:t>
          </a:r>
          <a:endParaRPr lang="en-IN" sz="1200" b="1" dirty="0"/>
        </a:p>
      </dgm:t>
    </dgm:pt>
    <dgm:pt modelId="{019DFE52-D329-47F4-B3B0-A7894C3AFBAA}" type="parTrans" cxnId="{923CEE15-3A47-4828-B2CC-A7B6F64256CC}">
      <dgm:prSet/>
      <dgm:spPr/>
      <dgm:t>
        <a:bodyPr/>
        <a:lstStyle/>
        <a:p>
          <a:endParaRPr lang="en-IN" sz="1050"/>
        </a:p>
      </dgm:t>
    </dgm:pt>
    <dgm:pt modelId="{5487159E-E6C2-4EDA-BA5D-998DE15E33D1}" type="sibTrans" cxnId="{923CEE15-3A47-4828-B2CC-A7B6F64256CC}">
      <dgm:prSet/>
      <dgm:spPr/>
      <dgm:t>
        <a:bodyPr/>
        <a:lstStyle/>
        <a:p>
          <a:endParaRPr lang="en-IN" sz="1050"/>
        </a:p>
      </dgm:t>
    </dgm:pt>
    <dgm:pt modelId="{084DFF8A-90CB-4A34-825C-079C7AE6CE95}">
      <dgm:prSet custT="1"/>
      <dgm:spPr/>
      <dgm:t>
        <a:bodyPr/>
        <a:lstStyle/>
        <a:p>
          <a:pPr rtl="0"/>
          <a:r>
            <a:rPr lang="en-IN" sz="1200" b="1" i="0" u="none" dirty="0" smtClean="0"/>
            <a:t>Self and Identity</a:t>
          </a:r>
          <a:endParaRPr lang="en-IN" sz="1200" b="1" dirty="0"/>
        </a:p>
      </dgm:t>
    </dgm:pt>
    <dgm:pt modelId="{089A44DB-08C7-4C75-965F-EA545D2B757F}" type="parTrans" cxnId="{2443F91D-7B3D-4FEE-8A4E-B0437DC73E43}">
      <dgm:prSet/>
      <dgm:spPr/>
      <dgm:t>
        <a:bodyPr/>
        <a:lstStyle/>
        <a:p>
          <a:endParaRPr lang="en-IN" sz="1050"/>
        </a:p>
      </dgm:t>
    </dgm:pt>
    <dgm:pt modelId="{1CD409D6-214E-40CD-BD5B-C726E04F8A3A}" type="sibTrans" cxnId="{2443F91D-7B3D-4FEE-8A4E-B0437DC73E43}">
      <dgm:prSet/>
      <dgm:spPr/>
      <dgm:t>
        <a:bodyPr/>
        <a:lstStyle/>
        <a:p>
          <a:endParaRPr lang="en-IN" sz="1050"/>
        </a:p>
      </dgm:t>
    </dgm:pt>
    <dgm:pt modelId="{57326C7A-7214-4195-B29D-F0E415D682DD}">
      <dgm:prSet custT="1"/>
      <dgm:spPr/>
      <dgm:t>
        <a:bodyPr/>
        <a:lstStyle/>
        <a:p>
          <a:pPr rtl="0"/>
          <a:r>
            <a:rPr lang="en-IN" sz="1200" b="1" i="0" u="none" dirty="0" smtClean="0"/>
            <a:t>Cultural Psychology</a:t>
          </a:r>
          <a:endParaRPr lang="en-IN" sz="1200" b="1" dirty="0"/>
        </a:p>
      </dgm:t>
    </dgm:pt>
    <dgm:pt modelId="{856C5418-DD32-41BC-80EF-EC6E0D23E1CE}" type="parTrans" cxnId="{96D0A2B0-D4F7-485A-A2D1-99F5AF774F59}">
      <dgm:prSet/>
      <dgm:spPr/>
      <dgm:t>
        <a:bodyPr/>
        <a:lstStyle/>
        <a:p>
          <a:endParaRPr lang="en-IN" sz="1050"/>
        </a:p>
      </dgm:t>
    </dgm:pt>
    <dgm:pt modelId="{81FF9CBA-25E2-4AAB-91C3-19EF0EA45146}" type="sibTrans" cxnId="{96D0A2B0-D4F7-485A-A2D1-99F5AF774F59}">
      <dgm:prSet/>
      <dgm:spPr/>
      <dgm:t>
        <a:bodyPr/>
        <a:lstStyle/>
        <a:p>
          <a:endParaRPr lang="en-IN" sz="1050"/>
        </a:p>
      </dgm:t>
    </dgm:pt>
    <dgm:pt modelId="{45FAFF30-0D41-41B2-9D4A-882BCD0ED11A}">
      <dgm:prSet custT="1"/>
      <dgm:spPr/>
      <dgm:t>
        <a:bodyPr/>
        <a:lstStyle/>
        <a:p>
          <a:pPr rtl="0"/>
          <a:r>
            <a:rPr lang="en-IN" sz="1200" b="1" i="0" u="none" dirty="0" smtClean="0"/>
            <a:t>Media Psychology</a:t>
          </a:r>
          <a:endParaRPr lang="en-IN" sz="1200" b="1" dirty="0"/>
        </a:p>
      </dgm:t>
    </dgm:pt>
    <dgm:pt modelId="{6E869041-DCDB-4286-89CF-50BC698C9FD5}" type="parTrans" cxnId="{9FD2D9C8-5DA0-47E6-92E4-7B4B8F06F24C}">
      <dgm:prSet/>
      <dgm:spPr/>
      <dgm:t>
        <a:bodyPr/>
        <a:lstStyle/>
        <a:p>
          <a:endParaRPr lang="en-IN" sz="1050"/>
        </a:p>
      </dgm:t>
    </dgm:pt>
    <dgm:pt modelId="{3AED180C-A67A-44E2-B52A-61809765FF90}" type="sibTrans" cxnId="{9FD2D9C8-5DA0-47E6-92E4-7B4B8F06F24C}">
      <dgm:prSet/>
      <dgm:spPr/>
      <dgm:t>
        <a:bodyPr/>
        <a:lstStyle/>
        <a:p>
          <a:endParaRPr lang="en-IN" sz="1050"/>
        </a:p>
      </dgm:t>
    </dgm:pt>
    <dgm:pt modelId="{DBF508AB-7F54-433C-8B2C-5EB4C2D70C3C}">
      <dgm:prSet custT="1"/>
      <dgm:spPr/>
      <dgm:t>
        <a:bodyPr/>
        <a:lstStyle/>
        <a:p>
          <a:pPr rtl="0"/>
          <a:r>
            <a:rPr lang="en-US" sz="1200" b="1" dirty="0" smtClean="0"/>
            <a:t>Mental Health </a:t>
          </a:r>
          <a:endParaRPr lang="en-IN" sz="1200" b="1" dirty="0"/>
        </a:p>
      </dgm:t>
    </dgm:pt>
    <dgm:pt modelId="{C34CE0EC-228D-4938-A9A5-70E51F4A0FD4}" type="parTrans" cxnId="{7FF19CA9-CC5F-4E34-8CD7-C752F00C303F}">
      <dgm:prSet/>
      <dgm:spPr/>
      <dgm:t>
        <a:bodyPr/>
        <a:lstStyle/>
        <a:p>
          <a:endParaRPr lang="en-IN" sz="1050"/>
        </a:p>
      </dgm:t>
    </dgm:pt>
    <dgm:pt modelId="{963347ED-EC9E-44B2-88F4-E2F86AD3D53E}" type="sibTrans" cxnId="{7FF19CA9-CC5F-4E34-8CD7-C752F00C303F}">
      <dgm:prSet/>
      <dgm:spPr/>
      <dgm:t>
        <a:bodyPr/>
        <a:lstStyle/>
        <a:p>
          <a:endParaRPr lang="en-IN" sz="1050"/>
        </a:p>
      </dgm:t>
    </dgm:pt>
    <dgm:pt modelId="{47A5BD86-9160-4D28-B455-8FF25B7CAA15}" type="pres">
      <dgm:prSet presAssocID="{7AD4601D-FFF6-4BD0-A7EC-7DA34891808F}" presName="Name0" presStyleCnt="0">
        <dgm:presLayoutVars>
          <dgm:chMax val="1"/>
          <dgm:dir/>
          <dgm:animLvl val="ctr"/>
          <dgm:resizeHandles val="exact"/>
        </dgm:presLayoutVars>
      </dgm:prSet>
      <dgm:spPr/>
      <dgm:t>
        <a:bodyPr/>
        <a:lstStyle/>
        <a:p>
          <a:endParaRPr lang="en-IN"/>
        </a:p>
      </dgm:t>
    </dgm:pt>
    <dgm:pt modelId="{A610D3C5-0D18-4B77-84A5-B9A6FEB55BDA}" type="pres">
      <dgm:prSet presAssocID="{E82FC155-23CB-42F6-9E37-32C5FCFE725C}" presName="centerShape" presStyleLbl="node0" presStyleIdx="0" presStyleCnt="1" custScaleX="225479" custScaleY="146962"/>
      <dgm:spPr/>
      <dgm:t>
        <a:bodyPr/>
        <a:lstStyle/>
        <a:p>
          <a:endParaRPr lang="en-IN"/>
        </a:p>
      </dgm:t>
    </dgm:pt>
    <dgm:pt modelId="{2F92A744-3728-4A55-A905-56616A6CB517}" type="pres">
      <dgm:prSet presAssocID="{8EEF0281-415B-4C7B-AAF4-502AF000C67E}" presName="node" presStyleLbl="node1" presStyleIdx="0" presStyleCnt="9" custScaleX="225479" custScaleY="146962">
        <dgm:presLayoutVars>
          <dgm:bulletEnabled val="1"/>
        </dgm:presLayoutVars>
      </dgm:prSet>
      <dgm:spPr/>
      <dgm:t>
        <a:bodyPr/>
        <a:lstStyle/>
        <a:p>
          <a:endParaRPr lang="en-IN"/>
        </a:p>
      </dgm:t>
    </dgm:pt>
    <dgm:pt modelId="{78A4C145-DB16-42A6-BA4D-C8557C15AAED}" type="pres">
      <dgm:prSet presAssocID="{8EEF0281-415B-4C7B-AAF4-502AF000C67E}" presName="dummy" presStyleCnt="0"/>
      <dgm:spPr/>
      <dgm:t>
        <a:bodyPr/>
        <a:lstStyle/>
        <a:p>
          <a:endParaRPr lang="en-US"/>
        </a:p>
      </dgm:t>
    </dgm:pt>
    <dgm:pt modelId="{88F8FDEA-522E-4594-B133-98D3496C4010}" type="pres">
      <dgm:prSet presAssocID="{C339BF64-7BC0-42AE-8AB7-ED8214E157AE}" presName="sibTrans" presStyleLbl="sibTrans2D1" presStyleIdx="0" presStyleCnt="9"/>
      <dgm:spPr/>
      <dgm:t>
        <a:bodyPr/>
        <a:lstStyle/>
        <a:p>
          <a:endParaRPr lang="en-IN"/>
        </a:p>
      </dgm:t>
    </dgm:pt>
    <dgm:pt modelId="{6126E38E-4475-4E51-B9B7-747A429ADD9E}" type="pres">
      <dgm:prSet presAssocID="{DBF508AB-7F54-433C-8B2C-5EB4C2D70C3C}" presName="node" presStyleLbl="node1" presStyleIdx="1" presStyleCnt="9" custScaleX="225479" custScaleY="146962" custRadScaleRad="90898" custRadScaleInc="47181">
        <dgm:presLayoutVars>
          <dgm:bulletEnabled val="1"/>
        </dgm:presLayoutVars>
      </dgm:prSet>
      <dgm:spPr/>
      <dgm:t>
        <a:bodyPr/>
        <a:lstStyle/>
        <a:p>
          <a:endParaRPr lang="en-IN"/>
        </a:p>
      </dgm:t>
    </dgm:pt>
    <dgm:pt modelId="{A00EF500-D315-4208-A109-89B5ACD1A923}" type="pres">
      <dgm:prSet presAssocID="{DBF508AB-7F54-433C-8B2C-5EB4C2D70C3C}" presName="dummy" presStyleCnt="0"/>
      <dgm:spPr/>
      <dgm:t>
        <a:bodyPr/>
        <a:lstStyle/>
        <a:p>
          <a:endParaRPr lang="en-US"/>
        </a:p>
      </dgm:t>
    </dgm:pt>
    <dgm:pt modelId="{B63D1EA1-0ACA-4A91-A43A-A94001C3F643}" type="pres">
      <dgm:prSet presAssocID="{963347ED-EC9E-44B2-88F4-E2F86AD3D53E}" presName="sibTrans" presStyleLbl="sibTrans2D1" presStyleIdx="1" presStyleCnt="9"/>
      <dgm:spPr/>
      <dgm:t>
        <a:bodyPr/>
        <a:lstStyle/>
        <a:p>
          <a:endParaRPr lang="en-IN"/>
        </a:p>
      </dgm:t>
    </dgm:pt>
    <dgm:pt modelId="{000AB085-3F3E-4599-A7E6-094F8C39CA49}" type="pres">
      <dgm:prSet presAssocID="{57CB9707-C02C-4ED1-ADA0-D1C2206E3FDC}" presName="node" presStyleLbl="node1" presStyleIdx="2" presStyleCnt="9" custScaleX="225479" custScaleY="146962" custRadScaleRad="99435" custRadScaleInc="32780">
        <dgm:presLayoutVars>
          <dgm:bulletEnabled val="1"/>
        </dgm:presLayoutVars>
      </dgm:prSet>
      <dgm:spPr/>
      <dgm:t>
        <a:bodyPr/>
        <a:lstStyle/>
        <a:p>
          <a:endParaRPr lang="en-IN"/>
        </a:p>
      </dgm:t>
    </dgm:pt>
    <dgm:pt modelId="{72CBF690-095C-46AD-ADA2-001104285B91}" type="pres">
      <dgm:prSet presAssocID="{57CB9707-C02C-4ED1-ADA0-D1C2206E3FDC}" presName="dummy" presStyleCnt="0"/>
      <dgm:spPr/>
      <dgm:t>
        <a:bodyPr/>
        <a:lstStyle/>
        <a:p>
          <a:endParaRPr lang="en-US"/>
        </a:p>
      </dgm:t>
    </dgm:pt>
    <dgm:pt modelId="{1FC8BD2F-788D-437D-BC9F-6656EB701511}" type="pres">
      <dgm:prSet presAssocID="{B8D26747-333B-4DCB-897F-8DEA256D70D8}" presName="sibTrans" presStyleLbl="sibTrans2D1" presStyleIdx="2" presStyleCnt="9"/>
      <dgm:spPr/>
      <dgm:t>
        <a:bodyPr/>
        <a:lstStyle/>
        <a:p>
          <a:endParaRPr lang="en-IN"/>
        </a:p>
      </dgm:t>
    </dgm:pt>
    <dgm:pt modelId="{2D32353C-17F1-4524-A4AD-FAAA63B40332}" type="pres">
      <dgm:prSet presAssocID="{18873379-F1D1-44C1-8961-260DD5F60169}" presName="node" presStyleLbl="node1" presStyleIdx="3" presStyleCnt="9" custScaleX="225479" custScaleY="146962" custRadScaleRad="99528" custRadScaleInc="-3557">
        <dgm:presLayoutVars>
          <dgm:bulletEnabled val="1"/>
        </dgm:presLayoutVars>
      </dgm:prSet>
      <dgm:spPr/>
      <dgm:t>
        <a:bodyPr/>
        <a:lstStyle/>
        <a:p>
          <a:endParaRPr lang="en-IN"/>
        </a:p>
      </dgm:t>
    </dgm:pt>
    <dgm:pt modelId="{55F38050-20F7-4796-8E68-6B93F15A3ADB}" type="pres">
      <dgm:prSet presAssocID="{18873379-F1D1-44C1-8961-260DD5F60169}" presName="dummy" presStyleCnt="0"/>
      <dgm:spPr/>
      <dgm:t>
        <a:bodyPr/>
        <a:lstStyle/>
        <a:p>
          <a:endParaRPr lang="en-US"/>
        </a:p>
      </dgm:t>
    </dgm:pt>
    <dgm:pt modelId="{5832E16A-F756-4B13-948F-DD4368788D43}" type="pres">
      <dgm:prSet presAssocID="{B0788FF7-0664-449C-92C4-CB5406765248}" presName="sibTrans" presStyleLbl="sibTrans2D1" presStyleIdx="3" presStyleCnt="9"/>
      <dgm:spPr/>
      <dgm:t>
        <a:bodyPr/>
        <a:lstStyle/>
        <a:p>
          <a:endParaRPr lang="en-IN"/>
        </a:p>
      </dgm:t>
    </dgm:pt>
    <dgm:pt modelId="{E4D4703A-04E7-4EDC-9CCC-D98C5DF61D88}" type="pres">
      <dgm:prSet presAssocID="{31AE0D2B-A016-4BF5-8EF5-84868A78479B}" presName="node" presStyleLbl="node1" presStyleIdx="4" presStyleCnt="9" custScaleX="232901" custScaleY="146962" custRadScaleRad="105363" custRadScaleInc="-51725">
        <dgm:presLayoutVars>
          <dgm:bulletEnabled val="1"/>
        </dgm:presLayoutVars>
      </dgm:prSet>
      <dgm:spPr/>
      <dgm:t>
        <a:bodyPr/>
        <a:lstStyle/>
        <a:p>
          <a:endParaRPr lang="en-IN"/>
        </a:p>
      </dgm:t>
    </dgm:pt>
    <dgm:pt modelId="{74856FD1-1D13-4619-B976-69EDDDF97AE6}" type="pres">
      <dgm:prSet presAssocID="{31AE0D2B-A016-4BF5-8EF5-84868A78479B}" presName="dummy" presStyleCnt="0"/>
      <dgm:spPr/>
      <dgm:t>
        <a:bodyPr/>
        <a:lstStyle/>
        <a:p>
          <a:endParaRPr lang="en-US"/>
        </a:p>
      </dgm:t>
    </dgm:pt>
    <dgm:pt modelId="{BFDAC910-91D8-4C4B-AD60-E2778B374686}" type="pres">
      <dgm:prSet presAssocID="{5D6C7DD8-E819-4C7D-A431-0B365959A870}" presName="sibTrans" presStyleLbl="sibTrans2D1" presStyleIdx="4" presStyleCnt="9"/>
      <dgm:spPr/>
      <dgm:t>
        <a:bodyPr/>
        <a:lstStyle/>
        <a:p>
          <a:endParaRPr lang="en-IN"/>
        </a:p>
      </dgm:t>
    </dgm:pt>
    <dgm:pt modelId="{1D094CBC-059D-4C73-85A2-6722DFE62273}" type="pres">
      <dgm:prSet presAssocID="{D829051D-F596-4585-BBF2-BE06BBCDAA1B}" presName="node" presStyleLbl="node1" presStyleIdx="5" presStyleCnt="9" custScaleX="234579" custScaleY="146962" custRadScaleRad="101571" custRadScaleInc="17325">
        <dgm:presLayoutVars>
          <dgm:bulletEnabled val="1"/>
        </dgm:presLayoutVars>
      </dgm:prSet>
      <dgm:spPr/>
      <dgm:t>
        <a:bodyPr/>
        <a:lstStyle/>
        <a:p>
          <a:endParaRPr lang="en-IN"/>
        </a:p>
      </dgm:t>
    </dgm:pt>
    <dgm:pt modelId="{8D296140-0BEA-4884-835E-820A9BBDF497}" type="pres">
      <dgm:prSet presAssocID="{D829051D-F596-4585-BBF2-BE06BBCDAA1B}" presName="dummy" presStyleCnt="0"/>
      <dgm:spPr/>
      <dgm:t>
        <a:bodyPr/>
        <a:lstStyle/>
        <a:p>
          <a:endParaRPr lang="en-US"/>
        </a:p>
      </dgm:t>
    </dgm:pt>
    <dgm:pt modelId="{C59ADFE0-2662-4F4F-9F42-D09DCFFDAF83}" type="pres">
      <dgm:prSet presAssocID="{5487159E-E6C2-4EDA-BA5D-998DE15E33D1}" presName="sibTrans" presStyleLbl="sibTrans2D1" presStyleIdx="5" presStyleCnt="9"/>
      <dgm:spPr/>
      <dgm:t>
        <a:bodyPr/>
        <a:lstStyle/>
        <a:p>
          <a:endParaRPr lang="en-IN"/>
        </a:p>
      </dgm:t>
    </dgm:pt>
    <dgm:pt modelId="{0F7E2C4E-C17D-4F77-B1C7-4DF479E387B3}" type="pres">
      <dgm:prSet presAssocID="{084DFF8A-90CB-4A34-825C-079C7AE6CE95}" presName="node" presStyleLbl="node1" presStyleIdx="6" presStyleCnt="9" custScaleX="225479" custScaleY="146962">
        <dgm:presLayoutVars>
          <dgm:bulletEnabled val="1"/>
        </dgm:presLayoutVars>
      </dgm:prSet>
      <dgm:spPr/>
      <dgm:t>
        <a:bodyPr/>
        <a:lstStyle/>
        <a:p>
          <a:endParaRPr lang="en-IN"/>
        </a:p>
      </dgm:t>
    </dgm:pt>
    <dgm:pt modelId="{B43D66B8-305F-4932-90A5-E1221F4434C3}" type="pres">
      <dgm:prSet presAssocID="{084DFF8A-90CB-4A34-825C-079C7AE6CE95}" presName="dummy" presStyleCnt="0"/>
      <dgm:spPr/>
      <dgm:t>
        <a:bodyPr/>
        <a:lstStyle/>
        <a:p>
          <a:endParaRPr lang="en-US"/>
        </a:p>
      </dgm:t>
    </dgm:pt>
    <dgm:pt modelId="{B919DA5B-9DD1-4A0F-B27E-9095A525CBF2}" type="pres">
      <dgm:prSet presAssocID="{1CD409D6-214E-40CD-BD5B-C726E04F8A3A}" presName="sibTrans" presStyleLbl="sibTrans2D1" presStyleIdx="6" presStyleCnt="9"/>
      <dgm:spPr/>
      <dgm:t>
        <a:bodyPr/>
        <a:lstStyle/>
        <a:p>
          <a:endParaRPr lang="en-IN"/>
        </a:p>
      </dgm:t>
    </dgm:pt>
    <dgm:pt modelId="{A3821EBE-E2F0-4120-8482-960C3CE92583}" type="pres">
      <dgm:prSet presAssocID="{57326C7A-7214-4195-B29D-F0E415D682DD}" presName="node" presStyleLbl="node1" presStyleIdx="7" presStyleCnt="9" custScaleX="225479" custScaleY="146962" custRadScaleRad="98962" custRadScaleInc="-32575">
        <dgm:presLayoutVars>
          <dgm:bulletEnabled val="1"/>
        </dgm:presLayoutVars>
      </dgm:prSet>
      <dgm:spPr/>
      <dgm:t>
        <a:bodyPr/>
        <a:lstStyle/>
        <a:p>
          <a:endParaRPr lang="en-IN"/>
        </a:p>
      </dgm:t>
    </dgm:pt>
    <dgm:pt modelId="{23BF67E7-98C5-4B36-9E60-915225BF9491}" type="pres">
      <dgm:prSet presAssocID="{57326C7A-7214-4195-B29D-F0E415D682DD}" presName="dummy" presStyleCnt="0"/>
      <dgm:spPr/>
      <dgm:t>
        <a:bodyPr/>
        <a:lstStyle/>
        <a:p>
          <a:endParaRPr lang="en-US"/>
        </a:p>
      </dgm:t>
    </dgm:pt>
    <dgm:pt modelId="{D72405F7-42ED-4FE3-A4B2-F3C06452A864}" type="pres">
      <dgm:prSet presAssocID="{81FF9CBA-25E2-4AAB-91C3-19EF0EA45146}" presName="sibTrans" presStyleLbl="sibTrans2D1" presStyleIdx="7" presStyleCnt="9"/>
      <dgm:spPr/>
      <dgm:t>
        <a:bodyPr/>
        <a:lstStyle/>
        <a:p>
          <a:endParaRPr lang="en-IN"/>
        </a:p>
      </dgm:t>
    </dgm:pt>
    <dgm:pt modelId="{17E98BE4-F3C1-4D7B-A81E-AE8316D67E2E}" type="pres">
      <dgm:prSet presAssocID="{45FAFF30-0D41-41B2-9D4A-882BCD0ED11A}" presName="node" presStyleLbl="node1" presStyleIdx="8" presStyleCnt="9" custScaleX="225479" custScaleY="146962" custRadScaleRad="94911" custRadScaleInc="-37635">
        <dgm:presLayoutVars>
          <dgm:bulletEnabled val="1"/>
        </dgm:presLayoutVars>
      </dgm:prSet>
      <dgm:spPr/>
      <dgm:t>
        <a:bodyPr/>
        <a:lstStyle/>
        <a:p>
          <a:endParaRPr lang="en-IN"/>
        </a:p>
      </dgm:t>
    </dgm:pt>
    <dgm:pt modelId="{6578B13C-09FC-4335-AD80-5B5510186A88}" type="pres">
      <dgm:prSet presAssocID="{45FAFF30-0D41-41B2-9D4A-882BCD0ED11A}" presName="dummy" presStyleCnt="0"/>
      <dgm:spPr/>
      <dgm:t>
        <a:bodyPr/>
        <a:lstStyle/>
        <a:p>
          <a:endParaRPr lang="en-US"/>
        </a:p>
      </dgm:t>
    </dgm:pt>
    <dgm:pt modelId="{2266B849-B1AB-48C7-AF06-B06C53C04174}" type="pres">
      <dgm:prSet presAssocID="{3AED180C-A67A-44E2-B52A-61809765FF90}" presName="sibTrans" presStyleLbl="sibTrans2D1" presStyleIdx="8" presStyleCnt="9"/>
      <dgm:spPr/>
      <dgm:t>
        <a:bodyPr/>
        <a:lstStyle/>
        <a:p>
          <a:endParaRPr lang="en-IN"/>
        </a:p>
      </dgm:t>
    </dgm:pt>
  </dgm:ptLst>
  <dgm:cxnLst>
    <dgm:cxn modelId="{9FD2D9C8-5DA0-47E6-92E4-7B4B8F06F24C}" srcId="{E82FC155-23CB-42F6-9E37-32C5FCFE725C}" destId="{45FAFF30-0D41-41B2-9D4A-882BCD0ED11A}" srcOrd="8" destOrd="0" parTransId="{6E869041-DCDB-4286-89CF-50BC698C9FD5}" sibTransId="{3AED180C-A67A-44E2-B52A-61809765FF90}"/>
    <dgm:cxn modelId="{A4CCB9A8-DF85-439A-98A2-865364BCB29F}" type="presOf" srcId="{084DFF8A-90CB-4A34-825C-079C7AE6CE95}" destId="{0F7E2C4E-C17D-4F77-B1C7-4DF479E387B3}" srcOrd="0" destOrd="0" presId="urn:microsoft.com/office/officeart/2005/8/layout/radial6"/>
    <dgm:cxn modelId="{2A512F81-2EDF-4BB4-AFD5-AC8249F61CC3}" type="presOf" srcId="{5D6C7DD8-E819-4C7D-A431-0B365959A870}" destId="{BFDAC910-91D8-4C4B-AD60-E2778B374686}" srcOrd="0" destOrd="0" presId="urn:microsoft.com/office/officeart/2005/8/layout/radial6"/>
    <dgm:cxn modelId="{F6B8B727-D19F-423D-9DFE-B2D64A139ABB}" type="presOf" srcId="{7AD4601D-FFF6-4BD0-A7EC-7DA34891808F}" destId="{47A5BD86-9160-4D28-B455-8FF25B7CAA15}" srcOrd="0" destOrd="0" presId="urn:microsoft.com/office/officeart/2005/8/layout/radial6"/>
    <dgm:cxn modelId="{226880FB-1C46-4C24-B572-D28415B916A3}" srcId="{E82FC155-23CB-42F6-9E37-32C5FCFE725C}" destId="{18873379-F1D1-44C1-8961-260DD5F60169}" srcOrd="3" destOrd="0" parTransId="{D7DDCC17-3B99-4972-AB6F-B232C469C228}" sibTransId="{B0788FF7-0664-449C-92C4-CB5406765248}"/>
    <dgm:cxn modelId="{923CEE15-3A47-4828-B2CC-A7B6F64256CC}" srcId="{E82FC155-23CB-42F6-9E37-32C5FCFE725C}" destId="{D829051D-F596-4585-BBF2-BE06BBCDAA1B}" srcOrd="5" destOrd="0" parTransId="{019DFE52-D329-47F4-B3B0-A7894C3AFBAA}" sibTransId="{5487159E-E6C2-4EDA-BA5D-998DE15E33D1}"/>
    <dgm:cxn modelId="{8D90ABF2-3E2D-4CF5-AE20-6645B5E58746}" type="presOf" srcId="{57CB9707-C02C-4ED1-ADA0-D1C2206E3FDC}" destId="{000AB085-3F3E-4599-A7E6-094F8C39CA49}" srcOrd="0" destOrd="0" presId="urn:microsoft.com/office/officeart/2005/8/layout/radial6"/>
    <dgm:cxn modelId="{09B4794A-0BAE-4F15-A2D2-8563E8772638}" type="presOf" srcId="{18873379-F1D1-44C1-8961-260DD5F60169}" destId="{2D32353C-17F1-4524-A4AD-FAAA63B40332}" srcOrd="0" destOrd="0" presId="urn:microsoft.com/office/officeart/2005/8/layout/radial6"/>
    <dgm:cxn modelId="{0E7777C4-60C4-4EF4-A71B-39A4EE601BAF}" srcId="{E82FC155-23CB-42F6-9E37-32C5FCFE725C}" destId="{57CB9707-C02C-4ED1-ADA0-D1C2206E3FDC}" srcOrd="2" destOrd="0" parTransId="{C70C2940-4C99-414E-863E-A5E9C67BCA8D}" sibTransId="{B8D26747-333B-4DCB-897F-8DEA256D70D8}"/>
    <dgm:cxn modelId="{01DA0D64-9655-41DB-AD8B-49D9D9C9CDC9}" type="presOf" srcId="{D829051D-F596-4585-BBF2-BE06BBCDAA1B}" destId="{1D094CBC-059D-4C73-85A2-6722DFE62273}" srcOrd="0" destOrd="0" presId="urn:microsoft.com/office/officeart/2005/8/layout/radial6"/>
    <dgm:cxn modelId="{98B95DD9-C5CF-4D9C-90D6-93BA8412038F}" type="presOf" srcId="{81FF9CBA-25E2-4AAB-91C3-19EF0EA45146}" destId="{D72405F7-42ED-4FE3-A4B2-F3C06452A864}" srcOrd="0" destOrd="0" presId="urn:microsoft.com/office/officeart/2005/8/layout/radial6"/>
    <dgm:cxn modelId="{8DF045EB-B1C5-4329-B2CF-F8AE7038585A}" type="presOf" srcId="{963347ED-EC9E-44B2-88F4-E2F86AD3D53E}" destId="{B63D1EA1-0ACA-4A91-A43A-A94001C3F643}" srcOrd="0" destOrd="0" presId="urn:microsoft.com/office/officeart/2005/8/layout/radial6"/>
    <dgm:cxn modelId="{2443F91D-7B3D-4FEE-8A4E-B0437DC73E43}" srcId="{E82FC155-23CB-42F6-9E37-32C5FCFE725C}" destId="{084DFF8A-90CB-4A34-825C-079C7AE6CE95}" srcOrd="6" destOrd="0" parTransId="{089A44DB-08C7-4C75-965F-EA545D2B757F}" sibTransId="{1CD409D6-214E-40CD-BD5B-C726E04F8A3A}"/>
    <dgm:cxn modelId="{26A969BF-7882-4046-A06E-23D24F65C5CB}" type="presOf" srcId="{3AED180C-A67A-44E2-B52A-61809765FF90}" destId="{2266B849-B1AB-48C7-AF06-B06C53C04174}" srcOrd="0" destOrd="0" presId="urn:microsoft.com/office/officeart/2005/8/layout/radial6"/>
    <dgm:cxn modelId="{DF6CB9C1-FAD5-425B-A359-2AC911A253F6}" type="presOf" srcId="{8EEF0281-415B-4C7B-AAF4-502AF000C67E}" destId="{2F92A744-3728-4A55-A905-56616A6CB517}" srcOrd="0" destOrd="0" presId="urn:microsoft.com/office/officeart/2005/8/layout/radial6"/>
    <dgm:cxn modelId="{FBD0D4E9-B505-466B-8CD7-3B0322CA0B39}" type="presOf" srcId="{5487159E-E6C2-4EDA-BA5D-998DE15E33D1}" destId="{C59ADFE0-2662-4F4F-9F42-D09DCFFDAF83}" srcOrd="0" destOrd="0" presId="urn:microsoft.com/office/officeart/2005/8/layout/radial6"/>
    <dgm:cxn modelId="{0DB5F0CE-3597-4835-9545-CEAFB65837D3}" type="presOf" srcId="{C339BF64-7BC0-42AE-8AB7-ED8214E157AE}" destId="{88F8FDEA-522E-4594-B133-98D3496C4010}" srcOrd="0" destOrd="0" presId="urn:microsoft.com/office/officeart/2005/8/layout/radial6"/>
    <dgm:cxn modelId="{E39D5810-3DAC-4C96-B9F5-44CAF41D89D8}" type="presOf" srcId="{DBF508AB-7F54-433C-8B2C-5EB4C2D70C3C}" destId="{6126E38E-4475-4E51-B9B7-747A429ADD9E}" srcOrd="0" destOrd="0" presId="urn:microsoft.com/office/officeart/2005/8/layout/radial6"/>
    <dgm:cxn modelId="{8D577805-12C4-498B-B433-D9C0DFA44DE9}" type="presOf" srcId="{B8D26747-333B-4DCB-897F-8DEA256D70D8}" destId="{1FC8BD2F-788D-437D-BC9F-6656EB701511}" srcOrd="0" destOrd="0" presId="urn:microsoft.com/office/officeart/2005/8/layout/radial6"/>
    <dgm:cxn modelId="{1EDACC60-5837-417B-9021-03998B465A10}" type="presOf" srcId="{45FAFF30-0D41-41B2-9D4A-882BCD0ED11A}" destId="{17E98BE4-F3C1-4D7B-A81E-AE8316D67E2E}" srcOrd="0" destOrd="0" presId="urn:microsoft.com/office/officeart/2005/8/layout/radial6"/>
    <dgm:cxn modelId="{18B59A9C-E06D-4DFF-BDED-8B9E424530BD}" srcId="{7AD4601D-FFF6-4BD0-A7EC-7DA34891808F}" destId="{E82FC155-23CB-42F6-9E37-32C5FCFE725C}" srcOrd="0" destOrd="0" parTransId="{725F8688-6A3F-4B44-8039-5476FE9B99E0}" sibTransId="{F9776926-D334-47FF-A9EF-86A4CEAD38A2}"/>
    <dgm:cxn modelId="{697413B5-DD1A-4E9F-86C1-B626D795D3CE}" srcId="{E82FC155-23CB-42F6-9E37-32C5FCFE725C}" destId="{31AE0D2B-A016-4BF5-8EF5-84868A78479B}" srcOrd="4" destOrd="0" parTransId="{8A971CB0-77F3-4158-BD04-1B052B5E8AEF}" sibTransId="{5D6C7DD8-E819-4C7D-A431-0B365959A870}"/>
    <dgm:cxn modelId="{784D4768-65BD-44F9-8163-E406B7201214}" type="presOf" srcId="{57326C7A-7214-4195-B29D-F0E415D682DD}" destId="{A3821EBE-E2F0-4120-8482-960C3CE92583}" srcOrd="0" destOrd="0" presId="urn:microsoft.com/office/officeart/2005/8/layout/radial6"/>
    <dgm:cxn modelId="{E40A7D63-FD19-4C1E-B663-D5D4116A5B65}" type="presOf" srcId="{31AE0D2B-A016-4BF5-8EF5-84868A78479B}" destId="{E4D4703A-04E7-4EDC-9CCC-D98C5DF61D88}" srcOrd="0" destOrd="0" presId="urn:microsoft.com/office/officeart/2005/8/layout/radial6"/>
    <dgm:cxn modelId="{7FF19CA9-CC5F-4E34-8CD7-C752F00C303F}" srcId="{E82FC155-23CB-42F6-9E37-32C5FCFE725C}" destId="{DBF508AB-7F54-433C-8B2C-5EB4C2D70C3C}" srcOrd="1" destOrd="0" parTransId="{C34CE0EC-228D-4938-A9A5-70E51F4A0FD4}" sibTransId="{963347ED-EC9E-44B2-88F4-E2F86AD3D53E}"/>
    <dgm:cxn modelId="{5CA9D7A3-6AAF-41B5-BB9D-09AB4D7F9014}" type="presOf" srcId="{E82FC155-23CB-42F6-9E37-32C5FCFE725C}" destId="{A610D3C5-0D18-4B77-84A5-B9A6FEB55BDA}" srcOrd="0" destOrd="0" presId="urn:microsoft.com/office/officeart/2005/8/layout/radial6"/>
    <dgm:cxn modelId="{96D0A2B0-D4F7-485A-A2D1-99F5AF774F59}" srcId="{E82FC155-23CB-42F6-9E37-32C5FCFE725C}" destId="{57326C7A-7214-4195-B29D-F0E415D682DD}" srcOrd="7" destOrd="0" parTransId="{856C5418-DD32-41BC-80EF-EC6E0D23E1CE}" sibTransId="{81FF9CBA-25E2-4AAB-91C3-19EF0EA45146}"/>
    <dgm:cxn modelId="{F4E25F6B-355D-4B78-9364-09870DC6B0B9}" srcId="{E82FC155-23CB-42F6-9E37-32C5FCFE725C}" destId="{8EEF0281-415B-4C7B-AAF4-502AF000C67E}" srcOrd="0" destOrd="0" parTransId="{50EC3842-C3F6-4570-8DD0-00C89FA3FBAF}" sibTransId="{C339BF64-7BC0-42AE-8AB7-ED8214E157AE}"/>
    <dgm:cxn modelId="{BDC4FACD-5080-4E96-AABA-933193D51364}" type="presOf" srcId="{1CD409D6-214E-40CD-BD5B-C726E04F8A3A}" destId="{B919DA5B-9DD1-4A0F-B27E-9095A525CBF2}" srcOrd="0" destOrd="0" presId="urn:microsoft.com/office/officeart/2005/8/layout/radial6"/>
    <dgm:cxn modelId="{FEC64CDB-8684-49DE-8545-737ACCA84647}" type="presOf" srcId="{B0788FF7-0664-449C-92C4-CB5406765248}" destId="{5832E16A-F756-4B13-948F-DD4368788D43}" srcOrd="0" destOrd="0" presId="urn:microsoft.com/office/officeart/2005/8/layout/radial6"/>
    <dgm:cxn modelId="{E71EC085-8AF5-4456-94FD-30F1B37F42C4}" type="presParOf" srcId="{47A5BD86-9160-4D28-B455-8FF25B7CAA15}" destId="{A610D3C5-0D18-4B77-84A5-B9A6FEB55BDA}" srcOrd="0" destOrd="0" presId="urn:microsoft.com/office/officeart/2005/8/layout/radial6"/>
    <dgm:cxn modelId="{649CAF2C-5661-4BD1-96D7-C8D8933FA0A9}" type="presParOf" srcId="{47A5BD86-9160-4D28-B455-8FF25B7CAA15}" destId="{2F92A744-3728-4A55-A905-56616A6CB517}" srcOrd="1" destOrd="0" presId="urn:microsoft.com/office/officeart/2005/8/layout/radial6"/>
    <dgm:cxn modelId="{94A3A47B-F76E-44F6-83F9-19E03B87D33D}" type="presParOf" srcId="{47A5BD86-9160-4D28-B455-8FF25B7CAA15}" destId="{78A4C145-DB16-42A6-BA4D-C8557C15AAED}" srcOrd="2" destOrd="0" presId="urn:microsoft.com/office/officeart/2005/8/layout/radial6"/>
    <dgm:cxn modelId="{D11BA464-1873-4D52-B7E8-4C0F32DA8666}" type="presParOf" srcId="{47A5BD86-9160-4D28-B455-8FF25B7CAA15}" destId="{88F8FDEA-522E-4594-B133-98D3496C4010}" srcOrd="3" destOrd="0" presId="urn:microsoft.com/office/officeart/2005/8/layout/radial6"/>
    <dgm:cxn modelId="{FD2A2F45-4F83-409D-805B-CDE23433D474}" type="presParOf" srcId="{47A5BD86-9160-4D28-B455-8FF25B7CAA15}" destId="{6126E38E-4475-4E51-B9B7-747A429ADD9E}" srcOrd="4" destOrd="0" presId="urn:microsoft.com/office/officeart/2005/8/layout/radial6"/>
    <dgm:cxn modelId="{C3E344D0-F4DF-43FB-BC2D-639D60F5747A}" type="presParOf" srcId="{47A5BD86-9160-4D28-B455-8FF25B7CAA15}" destId="{A00EF500-D315-4208-A109-89B5ACD1A923}" srcOrd="5" destOrd="0" presId="urn:microsoft.com/office/officeart/2005/8/layout/radial6"/>
    <dgm:cxn modelId="{6E187BFE-2539-462A-8BCA-8C29E51DB76E}" type="presParOf" srcId="{47A5BD86-9160-4D28-B455-8FF25B7CAA15}" destId="{B63D1EA1-0ACA-4A91-A43A-A94001C3F643}" srcOrd="6" destOrd="0" presId="urn:microsoft.com/office/officeart/2005/8/layout/radial6"/>
    <dgm:cxn modelId="{78B1134A-2386-4838-B0CF-D5FD228602C0}" type="presParOf" srcId="{47A5BD86-9160-4D28-B455-8FF25B7CAA15}" destId="{000AB085-3F3E-4599-A7E6-094F8C39CA49}" srcOrd="7" destOrd="0" presId="urn:microsoft.com/office/officeart/2005/8/layout/radial6"/>
    <dgm:cxn modelId="{7A86361B-B3F4-428F-B3F5-7651CE191004}" type="presParOf" srcId="{47A5BD86-9160-4D28-B455-8FF25B7CAA15}" destId="{72CBF690-095C-46AD-ADA2-001104285B91}" srcOrd="8" destOrd="0" presId="urn:microsoft.com/office/officeart/2005/8/layout/radial6"/>
    <dgm:cxn modelId="{9D620F98-0338-4D27-82D3-48DCBB5146A2}" type="presParOf" srcId="{47A5BD86-9160-4D28-B455-8FF25B7CAA15}" destId="{1FC8BD2F-788D-437D-BC9F-6656EB701511}" srcOrd="9" destOrd="0" presId="urn:microsoft.com/office/officeart/2005/8/layout/radial6"/>
    <dgm:cxn modelId="{B96C8FC4-9BBA-4556-8072-2D04112B9157}" type="presParOf" srcId="{47A5BD86-9160-4D28-B455-8FF25B7CAA15}" destId="{2D32353C-17F1-4524-A4AD-FAAA63B40332}" srcOrd="10" destOrd="0" presId="urn:microsoft.com/office/officeart/2005/8/layout/radial6"/>
    <dgm:cxn modelId="{A7BAB6D3-8AC3-4756-B068-6493B439B40B}" type="presParOf" srcId="{47A5BD86-9160-4D28-B455-8FF25B7CAA15}" destId="{55F38050-20F7-4796-8E68-6B93F15A3ADB}" srcOrd="11" destOrd="0" presId="urn:microsoft.com/office/officeart/2005/8/layout/radial6"/>
    <dgm:cxn modelId="{85941895-A5F5-4F51-813C-BBD6EF2D1F92}" type="presParOf" srcId="{47A5BD86-9160-4D28-B455-8FF25B7CAA15}" destId="{5832E16A-F756-4B13-948F-DD4368788D43}" srcOrd="12" destOrd="0" presId="urn:microsoft.com/office/officeart/2005/8/layout/radial6"/>
    <dgm:cxn modelId="{4DE5BFB6-3E5B-435B-8C98-F4672EB81A1A}" type="presParOf" srcId="{47A5BD86-9160-4D28-B455-8FF25B7CAA15}" destId="{E4D4703A-04E7-4EDC-9CCC-D98C5DF61D88}" srcOrd="13" destOrd="0" presId="urn:microsoft.com/office/officeart/2005/8/layout/radial6"/>
    <dgm:cxn modelId="{5D67BF1B-F93C-4566-A0A5-9E5C74E1F915}" type="presParOf" srcId="{47A5BD86-9160-4D28-B455-8FF25B7CAA15}" destId="{74856FD1-1D13-4619-B976-69EDDDF97AE6}" srcOrd="14" destOrd="0" presId="urn:microsoft.com/office/officeart/2005/8/layout/radial6"/>
    <dgm:cxn modelId="{5AB00E2C-D3F4-4482-8681-76FA6C1A9438}" type="presParOf" srcId="{47A5BD86-9160-4D28-B455-8FF25B7CAA15}" destId="{BFDAC910-91D8-4C4B-AD60-E2778B374686}" srcOrd="15" destOrd="0" presId="urn:microsoft.com/office/officeart/2005/8/layout/radial6"/>
    <dgm:cxn modelId="{6301E4BF-B2F2-43D3-9E4F-EDD5D2D4123E}" type="presParOf" srcId="{47A5BD86-9160-4D28-B455-8FF25B7CAA15}" destId="{1D094CBC-059D-4C73-85A2-6722DFE62273}" srcOrd="16" destOrd="0" presId="urn:microsoft.com/office/officeart/2005/8/layout/radial6"/>
    <dgm:cxn modelId="{D7349058-2DE4-431F-A57C-880505D72D51}" type="presParOf" srcId="{47A5BD86-9160-4D28-B455-8FF25B7CAA15}" destId="{8D296140-0BEA-4884-835E-820A9BBDF497}" srcOrd="17" destOrd="0" presId="urn:microsoft.com/office/officeart/2005/8/layout/radial6"/>
    <dgm:cxn modelId="{B2FC405D-0EB6-4D87-9B52-92CBC39F83C0}" type="presParOf" srcId="{47A5BD86-9160-4D28-B455-8FF25B7CAA15}" destId="{C59ADFE0-2662-4F4F-9F42-D09DCFFDAF83}" srcOrd="18" destOrd="0" presId="urn:microsoft.com/office/officeart/2005/8/layout/radial6"/>
    <dgm:cxn modelId="{4E2A60EC-6E79-4FE6-9255-85105946B848}" type="presParOf" srcId="{47A5BD86-9160-4D28-B455-8FF25B7CAA15}" destId="{0F7E2C4E-C17D-4F77-B1C7-4DF479E387B3}" srcOrd="19" destOrd="0" presId="urn:microsoft.com/office/officeart/2005/8/layout/radial6"/>
    <dgm:cxn modelId="{5F6BD3DC-C083-4830-94BE-5994554EF549}" type="presParOf" srcId="{47A5BD86-9160-4D28-B455-8FF25B7CAA15}" destId="{B43D66B8-305F-4932-90A5-E1221F4434C3}" srcOrd="20" destOrd="0" presId="urn:microsoft.com/office/officeart/2005/8/layout/radial6"/>
    <dgm:cxn modelId="{A8C2732A-1D65-4535-9352-CA735ACBAB19}" type="presParOf" srcId="{47A5BD86-9160-4D28-B455-8FF25B7CAA15}" destId="{B919DA5B-9DD1-4A0F-B27E-9095A525CBF2}" srcOrd="21" destOrd="0" presId="urn:microsoft.com/office/officeart/2005/8/layout/radial6"/>
    <dgm:cxn modelId="{EB6FBFB0-18E6-4C3F-8DBA-D834E5B122AF}" type="presParOf" srcId="{47A5BD86-9160-4D28-B455-8FF25B7CAA15}" destId="{A3821EBE-E2F0-4120-8482-960C3CE92583}" srcOrd="22" destOrd="0" presId="urn:microsoft.com/office/officeart/2005/8/layout/radial6"/>
    <dgm:cxn modelId="{8070BEB9-44B5-43E4-89BB-D61234321143}" type="presParOf" srcId="{47A5BD86-9160-4D28-B455-8FF25B7CAA15}" destId="{23BF67E7-98C5-4B36-9E60-915225BF9491}" srcOrd="23" destOrd="0" presId="urn:microsoft.com/office/officeart/2005/8/layout/radial6"/>
    <dgm:cxn modelId="{0763A591-B1AA-4561-A90F-8F540BBDE213}" type="presParOf" srcId="{47A5BD86-9160-4D28-B455-8FF25B7CAA15}" destId="{D72405F7-42ED-4FE3-A4B2-F3C06452A864}" srcOrd="24" destOrd="0" presId="urn:microsoft.com/office/officeart/2005/8/layout/radial6"/>
    <dgm:cxn modelId="{DB534357-2BFB-4E8E-B1BA-A67292491B0D}" type="presParOf" srcId="{47A5BD86-9160-4D28-B455-8FF25B7CAA15}" destId="{17E98BE4-F3C1-4D7B-A81E-AE8316D67E2E}" srcOrd="25" destOrd="0" presId="urn:microsoft.com/office/officeart/2005/8/layout/radial6"/>
    <dgm:cxn modelId="{CFE70307-BFCF-4F34-AA7F-A39F1717BF84}" type="presParOf" srcId="{47A5BD86-9160-4D28-B455-8FF25B7CAA15}" destId="{6578B13C-09FC-4335-AD80-5B5510186A88}" srcOrd="26" destOrd="0" presId="urn:microsoft.com/office/officeart/2005/8/layout/radial6"/>
    <dgm:cxn modelId="{990555C4-C3D4-4436-8FBF-829E1F4A2D45}" type="presParOf" srcId="{47A5BD86-9160-4D28-B455-8FF25B7CAA15}" destId="{2266B849-B1AB-48C7-AF06-B06C53C04174}"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D37B7-0539-42A4-AE69-733269724C2C}"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IN"/>
        </a:p>
      </dgm:t>
    </dgm:pt>
    <dgm:pt modelId="{C6E3BD4B-9AF5-4598-8C61-4839BEA016A0}">
      <dgm:prSet phldrT="[Text]" custT="1"/>
      <dgm:spPr/>
      <dgm:t>
        <a:bodyPr/>
        <a:lstStyle/>
        <a:p>
          <a:r>
            <a:rPr lang="en-IN" sz="1200" b="1" i="0" dirty="0" smtClean="0">
              <a:effectLst/>
              <a:latin typeface="+mj-lt"/>
            </a:rPr>
            <a:t>Discovering the nature of domestic violence as a journey</a:t>
          </a:r>
          <a:endParaRPr lang="en-IN" sz="1200" b="1" dirty="0">
            <a:latin typeface="+mj-lt"/>
          </a:endParaRPr>
        </a:p>
      </dgm:t>
    </dgm:pt>
    <dgm:pt modelId="{716A83F2-2823-4497-9CBA-DCC92BCA8F8A}" type="parTrans" cxnId="{250EB165-EC3E-49B4-90A3-46B47ABC7B27}">
      <dgm:prSet/>
      <dgm:spPr/>
      <dgm:t>
        <a:bodyPr/>
        <a:lstStyle/>
        <a:p>
          <a:endParaRPr lang="en-IN" sz="1200"/>
        </a:p>
      </dgm:t>
    </dgm:pt>
    <dgm:pt modelId="{32946114-75FB-4260-9FD3-E652483C705A}" type="sibTrans" cxnId="{250EB165-EC3E-49B4-90A3-46B47ABC7B27}">
      <dgm:prSet/>
      <dgm:spPr/>
      <dgm:t>
        <a:bodyPr/>
        <a:lstStyle/>
        <a:p>
          <a:endParaRPr lang="en-IN" sz="1200"/>
        </a:p>
      </dgm:t>
    </dgm:pt>
    <dgm:pt modelId="{68DBF011-5274-4F77-8F97-B8026E135BFB}">
      <dgm:prSet custT="1"/>
      <dgm:spPr/>
      <dgm:t>
        <a:bodyPr/>
        <a:lstStyle/>
        <a:p>
          <a:r>
            <a:rPr lang="en-IN" sz="1200" b="1" i="0" smtClean="0">
              <a:effectLst/>
              <a:latin typeface="+mj-lt"/>
            </a:rPr>
            <a:t>Fear of happiness</a:t>
          </a:r>
          <a:endParaRPr lang="en-IN" sz="1200" b="1" i="0" dirty="0" smtClean="0">
            <a:effectLst/>
            <a:latin typeface="+mj-lt"/>
          </a:endParaRPr>
        </a:p>
      </dgm:t>
    </dgm:pt>
    <dgm:pt modelId="{2C17E8D4-B5BE-494B-9580-AF6763D0BC56}" type="parTrans" cxnId="{E3CBA09C-4B16-4FDF-9FAA-79C3908B3396}">
      <dgm:prSet/>
      <dgm:spPr/>
      <dgm:t>
        <a:bodyPr/>
        <a:lstStyle/>
        <a:p>
          <a:endParaRPr lang="en-IN" sz="1200"/>
        </a:p>
      </dgm:t>
    </dgm:pt>
    <dgm:pt modelId="{4CF652D5-F306-4B0B-8ABB-4772008CB649}" type="sibTrans" cxnId="{E3CBA09C-4B16-4FDF-9FAA-79C3908B3396}">
      <dgm:prSet/>
      <dgm:spPr/>
      <dgm:t>
        <a:bodyPr/>
        <a:lstStyle/>
        <a:p>
          <a:endParaRPr lang="en-IN" sz="1200"/>
        </a:p>
      </dgm:t>
    </dgm:pt>
    <dgm:pt modelId="{8B0A5885-CBB5-4B24-AA54-FAF696FCED69}">
      <dgm:prSet custT="1"/>
      <dgm:spPr/>
      <dgm:t>
        <a:bodyPr/>
        <a:lstStyle/>
        <a:p>
          <a:r>
            <a:rPr lang="en-IN" sz="1200" b="1" i="0" smtClean="0">
              <a:effectLst/>
              <a:latin typeface="+mj-lt"/>
            </a:rPr>
            <a:t>Understanding the experiences of having a female body</a:t>
          </a:r>
          <a:endParaRPr lang="en-IN" sz="1200" b="1" i="0" dirty="0" smtClean="0">
            <a:effectLst/>
            <a:latin typeface="+mj-lt"/>
          </a:endParaRPr>
        </a:p>
      </dgm:t>
    </dgm:pt>
    <dgm:pt modelId="{B86A5029-12AA-460C-8684-DEAD696DB6C6}" type="parTrans" cxnId="{755453C6-1772-47CD-95DE-E119D4F5B8D5}">
      <dgm:prSet/>
      <dgm:spPr/>
      <dgm:t>
        <a:bodyPr/>
        <a:lstStyle/>
        <a:p>
          <a:endParaRPr lang="en-IN" sz="1200"/>
        </a:p>
      </dgm:t>
    </dgm:pt>
    <dgm:pt modelId="{1A506A8E-7E21-4155-BA0B-1BC5176991D9}" type="sibTrans" cxnId="{755453C6-1772-47CD-95DE-E119D4F5B8D5}">
      <dgm:prSet/>
      <dgm:spPr/>
      <dgm:t>
        <a:bodyPr/>
        <a:lstStyle/>
        <a:p>
          <a:endParaRPr lang="en-IN" sz="1200"/>
        </a:p>
      </dgm:t>
    </dgm:pt>
    <dgm:pt modelId="{A02957A8-6698-459E-A714-D7186559BB33}">
      <dgm:prSet custT="1"/>
      <dgm:spPr/>
      <dgm:t>
        <a:bodyPr/>
        <a:lstStyle/>
        <a:p>
          <a:r>
            <a:rPr lang="en-IN" sz="1200" b="1" i="0" smtClean="0">
              <a:effectLst/>
              <a:latin typeface="+mj-lt"/>
            </a:rPr>
            <a:t>Understanding distress of transgenders</a:t>
          </a:r>
          <a:endParaRPr lang="en-IN" sz="1200" b="1" i="0" dirty="0" smtClean="0">
            <a:effectLst/>
            <a:latin typeface="+mj-lt"/>
          </a:endParaRPr>
        </a:p>
      </dgm:t>
    </dgm:pt>
    <dgm:pt modelId="{7C6A7B21-C788-4D98-A422-A0E6FC1C6F7C}" type="parTrans" cxnId="{B4180E15-338C-451A-990E-108078D155B0}">
      <dgm:prSet/>
      <dgm:spPr/>
      <dgm:t>
        <a:bodyPr/>
        <a:lstStyle/>
        <a:p>
          <a:endParaRPr lang="en-IN" sz="1200"/>
        </a:p>
      </dgm:t>
    </dgm:pt>
    <dgm:pt modelId="{DCE7B058-9D3F-4D84-9EC2-DF1AFCD1146D}" type="sibTrans" cxnId="{B4180E15-338C-451A-990E-108078D155B0}">
      <dgm:prSet/>
      <dgm:spPr/>
      <dgm:t>
        <a:bodyPr/>
        <a:lstStyle/>
        <a:p>
          <a:endParaRPr lang="en-IN" sz="1200"/>
        </a:p>
      </dgm:t>
    </dgm:pt>
    <dgm:pt modelId="{9B660534-D86E-4647-90D1-0C1F358111AF}">
      <dgm:prSet custT="1"/>
      <dgm:spPr/>
      <dgm:t>
        <a:bodyPr/>
        <a:lstStyle/>
        <a:p>
          <a:r>
            <a:rPr lang="en-IN" sz="1200" b="1" i="0" dirty="0" smtClean="0">
              <a:effectLst/>
              <a:latin typeface="+mj-lt"/>
            </a:rPr>
            <a:t>Understanding the idea of Romance in today's world</a:t>
          </a:r>
        </a:p>
      </dgm:t>
    </dgm:pt>
    <dgm:pt modelId="{A79F778F-9E90-47C0-BF6B-E7E1120AB63D}" type="parTrans" cxnId="{307E4224-6641-4481-B1E3-2BF97CA47575}">
      <dgm:prSet/>
      <dgm:spPr/>
      <dgm:t>
        <a:bodyPr/>
        <a:lstStyle/>
        <a:p>
          <a:endParaRPr lang="en-IN" sz="1200"/>
        </a:p>
      </dgm:t>
    </dgm:pt>
    <dgm:pt modelId="{7BDAE1AA-315C-4667-92AE-93B199316869}" type="sibTrans" cxnId="{307E4224-6641-4481-B1E3-2BF97CA47575}">
      <dgm:prSet/>
      <dgm:spPr/>
      <dgm:t>
        <a:bodyPr/>
        <a:lstStyle/>
        <a:p>
          <a:endParaRPr lang="en-IN" sz="1200"/>
        </a:p>
      </dgm:t>
    </dgm:pt>
    <dgm:pt modelId="{39BF5D53-6D4A-45A7-A81A-1D8F96ABF170}">
      <dgm:prSet phldrT="[Text]" custT="1"/>
      <dgm:spPr/>
      <dgm:t>
        <a:bodyPr/>
        <a:lstStyle/>
        <a:p>
          <a:r>
            <a:rPr lang="en-IN" sz="1200" b="1" i="0" dirty="0" err="1" smtClean="0">
              <a:effectLst/>
              <a:latin typeface="+mj-lt"/>
            </a:rPr>
            <a:t>Brinda</a:t>
          </a:r>
          <a:r>
            <a:rPr lang="en-IN" sz="1200" b="1" i="0" dirty="0" smtClean="0">
              <a:effectLst/>
              <a:latin typeface="+mj-lt"/>
            </a:rPr>
            <a:t> Singh </a:t>
          </a:r>
          <a:r>
            <a:rPr lang="en-IN" sz="1200" b="1" i="0" dirty="0" err="1" smtClean="0">
              <a:effectLst/>
              <a:latin typeface="+mj-lt"/>
            </a:rPr>
            <a:t>Raikwar</a:t>
          </a:r>
          <a:endParaRPr lang="en-IN" sz="1200" b="1" dirty="0">
            <a:latin typeface="+mj-lt"/>
          </a:endParaRPr>
        </a:p>
      </dgm:t>
    </dgm:pt>
    <dgm:pt modelId="{8887D7C8-BC7D-45C5-98DF-CFA0CDACCEC8}" type="parTrans" cxnId="{D3C2FC85-3D8E-40AC-AE7E-74DFB77A93B8}">
      <dgm:prSet/>
      <dgm:spPr/>
      <dgm:t>
        <a:bodyPr/>
        <a:lstStyle/>
        <a:p>
          <a:endParaRPr lang="en-IN" sz="1200"/>
        </a:p>
      </dgm:t>
    </dgm:pt>
    <dgm:pt modelId="{43A5B488-8676-4626-A903-A20FD29F9394}" type="sibTrans" cxnId="{D3C2FC85-3D8E-40AC-AE7E-74DFB77A93B8}">
      <dgm:prSet/>
      <dgm:spPr/>
      <dgm:t>
        <a:bodyPr/>
        <a:lstStyle/>
        <a:p>
          <a:endParaRPr lang="en-IN" sz="1200"/>
        </a:p>
      </dgm:t>
    </dgm:pt>
    <dgm:pt modelId="{040E4566-F077-4123-8104-79055C72B0F9}">
      <dgm:prSet custT="1"/>
      <dgm:spPr/>
      <dgm:t>
        <a:bodyPr/>
        <a:lstStyle/>
        <a:p>
          <a:r>
            <a:rPr lang="en-IN" sz="1200" b="1" i="0" dirty="0" smtClean="0">
              <a:effectLst/>
              <a:latin typeface="+mj-lt"/>
            </a:rPr>
            <a:t> Chelsea Dean</a:t>
          </a:r>
        </a:p>
      </dgm:t>
    </dgm:pt>
    <dgm:pt modelId="{85B26F66-21FD-4506-8AD9-D9B2C404A73B}" type="parTrans" cxnId="{9EEDF7C5-653C-4662-8027-B91A6119032F}">
      <dgm:prSet/>
      <dgm:spPr/>
      <dgm:t>
        <a:bodyPr/>
        <a:lstStyle/>
        <a:p>
          <a:endParaRPr lang="en-IN" sz="1200"/>
        </a:p>
      </dgm:t>
    </dgm:pt>
    <dgm:pt modelId="{75B976FB-AF80-4ECF-8BB5-5BEF4E2E4AE7}" type="sibTrans" cxnId="{9EEDF7C5-653C-4662-8027-B91A6119032F}">
      <dgm:prSet/>
      <dgm:spPr/>
      <dgm:t>
        <a:bodyPr/>
        <a:lstStyle/>
        <a:p>
          <a:endParaRPr lang="en-IN" sz="1200"/>
        </a:p>
      </dgm:t>
    </dgm:pt>
    <dgm:pt modelId="{9D6D4479-14B5-40AF-8B17-DD3D9BE7CBAE}">
      <dgm:prSet custT="1"/>
      <dgm:spPr/>
      <dgm:t>
        <a:bodyPr/>
        <a:lstStyle/>
        <a:p>
          <a:r>
            <a:rPr lang="en-IN" sz="1200" b="1" i="0" smtClean="0">
              <a:effectLst/>
              <a:latin typeface="+mj-lt"/>
            </a:rPr>
            <a:t> Farhat Khan</a:t>
          </a:r>
          <a:endParaRPr lang="en-IN" sz="1200" b="1" i="0" dirty="0" smtClean="0">
            <a:effectLst/>
            <a:latin typeface="+mj-lt"/>
          </a:endParaRPr>
        </a:p>
      </dgm:t>
    </dgm:pt>
    <dgm:pt modelId="{8996835D-6688-481A-9A4E-D8490E32AE89}" type="parTrans" cxnId="{AD3C77E9-73A3-4D5D-B59E-8216FA187508}">
      <dgm:prSet/>
      <dgm:spPr/>
      <dgm:t>
        <a:bodyPr/>
        <a:lstStyle/>
        <a:p>
          <a:endParaRPr lang="en-IN" sz="1200"/>
        </a:p>
      </dgm:t>
    </dgm:pt>
    <dgm:pt modelId="{F3264B31-8997-4E87-A765-93F104DB4FF6}" type="sibTrans" cxnId="{AD3C77E9-73A3-4D5D-B59E-8216FA187508}">
      <dgm:prSet/>
      <dgm:spPr/>
      <dgm:t>
        <a:bodyPr/>
        <a:lstStyle/>
        <a:p>
          <a:endParaRPr lang="en-IN" sz="1200"/>
        </a:p>
      </dgm:t>
    </dgm:pt>
    <dgm:pt modelId="{FFD152A6-AC51-40EF-B2D0-0FF64D50BAA9}">
      <dgm:prSet custT="1"/>
      <dgm:spPr/>
      <dgm:t>
        <a:bodyPr/>
        <a:lstStyle/>
        <a:p>
          <a:r>
            <a:rPr lang="en-IN" sz="1200" b="1" i="0" smtClean="0">
              <a:effectLst/>
              <a:latin typeface="+mj-lt"/>
            </a:rPr>
            <a:t> Kirti Singhal</a:t>
          </a:r>
          <a:endParaRPr lang="en-IN" sz="1200" b="1" i="0" dirty="0" smtClean="0">
            <a:effectLst/>
            <a:latin typeface="+mj-lt"/>
          </a:endParaRPr>
        </a:p>
      </dgm:t>
    </dgm:pt>
    <dgm:pt modelId="{A7FBF060-6C0A-448E-9B21-BADCDF518524}" type="parTrans" cxnId="{E31C9A9A-701F-4700-8427-C4A7CBB285D1}">
      <dgm:prSet/>
      <dgm:spPr/>
      <dgm:t>
        <a:bodyPr/>
        <a:lstStyle/>
        <a:p>
          <a:endParaRPr lang="en-IN" sz="1200"/>
        </a:p>
      </dgm:t>
    </dgm:pt>
    <dgm:pt modelId="{717A5FCE-2197-45C9-881B-546593A25AFE}" type="sibTrans" cxnId="{E31C9A9A-701F-4700-8427-C4A7CBB285D1}">
      <dgm:prSet/>
      <dgm:spPr/>
      <dgm:t>
        <a:bodyPr/>
        <a:lstStyle/>
        <a:p>
          <a:endParaRPr lang="en-IN" sz="1200"/>
        </a:p>
      </dgm:t>
    </dgm:pt>
    <dgm:pt modelId="{BCD5A07A-2B1A-4DEB-AF98-90D1774843E1}">
      <dgm:prSet custT="1"/>
      <dgm:spPr/>
      <dgm:t>
        <a:bodyPr/>
        <a:lstStyle/>
        <a:p>
          <a:r>
            <a:rPr lang="en-IN" sz="1200" b="1" i="0" dirty="0" err="1" smtClean="0">
              <a:effectLst/>
              <a:latin typeface="+mj-lt"/>
            </a:rPr>
            <a:t>Maanya</a:t>
          </a:r>
          <a:r>
            <a:rPr lang="en-IN" sz="1200" b="1" i="0" dirty="0" smtClean="0">
              <a:effectLst/>
              <a:latin typeface="+mj-lt"/>
            </a:rPr>
            <a:t> </a:t>
          </a:r>
          <a:r>
            <a:rPr lang="en-IN" sz="1200" b="1" i="0" dirty="0" err="1" smtClean="0">
              <a:effectLst/>
              <a:latin typeface="+mj-lt"/>
            </a:rPr>
            <a:t>Tewatia</a:t>
          </a:r>
          <a:endParaRPr lang="en-IN" sz="1200" b="1" i="0" dirty="0" smtClean="0">
            <a:effectLst/>
            <a:latin typeface="+mj-lt"/>
          </a:endParaRPr>
        </a:p>
      </dgm:t>
    </dgm:pt>
    <dgm:pt modelId="{C1BFB936-037D-4241-A2AE-D6E8277BD56E}" type="parTrans" cxnId="{4F8969BF-8547-4A15-920A-C8EB27A2EB9C}">
      <dgm:prSet/>
      <dgm:spPr/>
      <dgm:t>
        <a:bodyPr/>
        <a:lstStyle/>
        <a:p>
          <a:endParaRPr lang="en-IN" sz="1200"/>
        </a:p>
      </dgm:t>
    </dgm:pt>
    <dgm:pt modelId="{6976A0D0-2F5B-4897-B9C0-BA43F9FE93FB}" type="sibTrans" cxnId="{4F8969BF-8547-4A15-920A-C8EB27A2EB9C}">
      <dgm:prSet/>
      <dgm:spPr/>
      <dgm:t>
        <a:bodyPr/>
        <a:lstStyle/>
        <a:p>
          <a:endParaRPr lang="en-IN" sz="1200"/>
        </a:p>
      </dgm:t>
    </dgm:pt>
    <dgm:pt modelId="{38D7AF2E-AF8F-4B4F-B745-BFFB442E9A70}" type="pres">
      <dgm:prSet presAssocID="{CC2D37B7-0539-42A4-AE69-733269724C2C}" presName="Name0" presStyleCnt="0">
        <dgm:presLayoutVars>
          <dgm:chMax val="7"/>
          <dgm:chPref val="7"/>
          <dgm:dir/>
        </dgm:presLayoutVars>
      </dgm:prSet>
      <dgm:spPr/>
      <dgm:t>
        <a:bodyPr/>
        <a:lstStyle/>
        <a:p>
          <a:endParaRPr lang="en-IN"/>
        </a:p>
      </dgm:t>
    </dgm:pt>
    <dgm:pt modelId="{9F699E1D-CEAC-4886-A78C-AC6118A42AE6}" type="pres">
      <dgm:prSet presAssocID="{CC2D37B7-0539-42A4-AE69-733269724C2C}" presName="Name1" presStyleCnt="0"/>
      <dgm:spPr/>
      <dgm:t>
        <a:bodyPr/>
        <a:lstStyle/>
        <a:p>
          <a:endParaRPr lang="en-US"/>
        </a:p>
      </dgm:t>
    </dgm:pt>
    <dgm:pt modelId="{D940AFF2-F4A0-4AD2-B855-00CB06505031}" type="pres">
      <dgm:prSet presAssocID="{CC2D37B7-0539-42A4-AE69-733269724C2C}" presName="cycle" presStyleCnt="0"/>
      <dgm:spPr/>
      <dgm:t>
        <a:bodyPr/>
        <a:lstStyle/>
        <a:p>
          <a:endParaRPr lang="en-US"/>
        </a:p>
      </dgm:t>
    </dgm:pt>
    <dgm:pt modelId="{3F894C85-23C3-4182-BFD3-DEAE7EFB68A0}" type="pres">
      <dgm:prSet presAssocID="{CC2D37B7-0539-42A4-AE69-733269724C2C}" presName="srcNode" presStyleLbl="node1" presStyleIdx="0" presStyleCnt="5"/>
      <dgm:spPr/>
      <dgm:t>
        <a:bodyPr/>
        <a:lstStyle/>
        <a:p>
          <a:endParaRPr lang="en-US"/>
        </a:p>
      </dgm:t>
    </dgm:pt>
    <dgm:pt modelId="{824E05B8-1208-4375-A355-6565539063F0}" type="pres">
      <dgm:prSet presAssocID="{CC2D37B7-0539-42A4-AE69-733269724C2C}" presName="conn" presStyleLbl="parChTrans1D2" presStyleIdx="0" presStyleCnt="1"/>
      <dgm:spPr/>
      <dgm:t>
        <a:bodyPr/>
        <a:lstStyle/>
        <a:p>
          <a:endParaRPr lang="en-IN"/>
        </a:p>
      </dgm:t>
    </dgm:pt>
    <dgm:pt modelId="{DEB2DE17-7DE0-4A8E-9273-7B89487B89DB}" type="pres">
      <dgm:prSet presAssocID="{CC2D37B7-0539-42A4-AE69-733269724C2C}" presName="extraNode" presStyleLbl="node1" presStyleIdx="0" presStyleCnt="5"/>
      <dgm:spPr/>
      <dgm:t>
        <a:bodyPr/>
        <a:lstStyle/>
        <a:p>
          <a:endParaRPr lang="en-US"/>
        </a:p>
      </dgm:t>
    </dgm:pt>
    <dgm:pt modelId="{91F2BA60-33C7-4AF7-BE2F-88C026DF5C67}" type="pres">
      <dgm:prSet presAssocID="{CC2D37B7-0539-42A4-AE69-733269724C2C}" presName="dstNode" presStyleLbl="node1" presStyleIdx="0" presStyleCnt="5"/>
      <dgm:spPr/>
      <dgm:t>
        <a:bodyPr/>
        <a:lstStyle/>
        <a:p>
          <a:endParaRPr lang="en-US"/>
        </a:p>
      </dgm:t>
    </dgm:pt>
    <dgm:pt modelId="{B5E6F2DD-E4B9-4760-94B7-2309FB9F24FE}" type="pres">
      <dgm:prSet presAssocID="{C6E3BD4B-9AF5-4598-8C61-4839BEA016A0}" presName="text_1" presStyleLbl="node1" presStyleIdx="0" presStyleCnt="5">
        <dgm:presLayoutVars>
          <dgm:bulletEnabled val="1"/>
        </dgm:presLayoutVars>
      </dgm:prSet>
      <dgm:spPr/>
      <dgm:t>
        <a:bodyPr/>
        <a:lstStyle/>
        <a:p>
          <a:endParaRPr lang="en-IN"/>
        </a:p>
      </dgm:t>
    </dgm:pt>
    <dgm:pt modelId="{78DEC05C-A27A-4822-BE75-8749125A302F}" type="pres">
      <dgm:prSet presAssocID="{C6E3BD4B-9AF5-4598-8C61-4839BEA016A0}" presName="accent_1" presStyleCnt="0"/>
      <dgm:spPr/>
      <dgm:t>
        <a:bodyPr/>
        <a:lstStyle/>
        <a:p>
          <a:endParaRPr lang="en-US"/>
        </a:p>
      </dgm:t>
    </dgm:pt>
    <dgm:pt modelId="{A54621EC-720C-482D-B832-0341777DEA04}" type="pres">
      <dgm:prSet presAssocID="{C6E3BD4B-9AF5-4598-8C61-4839BEA016A0}" presName="accentRepeatNode" presStyleLbl="solidFgAcc1" presStyleIdx="0" presStyleCnt="5"/>
      <dgm:spPr/>
      <dgm:t>
        <a:bodyPr/>
        <a:lstStyle/>
        <a:p>
          <a:endParaRPr lang="en-US"/>
        </a:p>
      </dgm:t>
    </dgm:pt>
    <dgm:pt modelId="{15256D40-4354-4E3E-902E-A3D8D0E09CCB}" type="pres">
      <dgm:prSet presAssocID="{68DBF011-5274-4F77-8F97-B8026E135BFB}" presName="text_2" presStyleLbl="node1" presStyleIdx="1" presStyleCnt="5">
        <dgm:presLayoutVars>
          <dgm:bulletEnabled val="1"/>
        </dgm:presLayoutVars>
      </dgm:prSet>
      <dgm:spPr/>
      <dgm:t>
        <a:bodyPr/>
        <a:lstStyle/>
        <a:p>
          <a:endParaRPr lang="en-IN"/>
        </a:p>
      </dgm:t>
    </dgm:pt>
    <dgm:pt modelId="{800706D5-5AC2-448A-9D90-DA8362011DC5}" type="pres">
      <dgm:prSet presAssocID="{68DBF011-5274-4F77-8F97-B8026E135BFB}" presName="accent_2" presStyleCnt="0"/>
      <dgm:spPr/>
      <dgm:t>
        <a:bodyPr/>
        <a:lstStyle/>
        <a:p>
          <a:endParaRPr lang="en-US"/>
        </a:p>
      </dgm:t>
    </dgm:pt>
    <dgm:pt modelId="{8C5A3845-141A-4B83-B069-00C334AB4272}" type="pres">
      <dgm:prSet presAssocID="{68DBF011-5274-4F77-8F97-B8026E135BFB}" presName="accentRepeatNode" presStyleLbl="solidFgAcc1" presStyleIdx="1" presStyleCnt="5"/>
      <dgm:spPr/>
      <dgm:t>
        <a:bodyPr/>
        <a:lstStyle/>
        <a:p>
          <a:endParaRPr lang="en-US"/>
        </a:p>
      </dgm:t>
    </dgm:pt>
    <dgm:pt modelId="{55CDDC37-81DD-46D0-A573-091902EE2702}" type="pres">
      <dgm:prSet presAssocID="{8B0A5885-CBB5-4B24-AA54-FAF696FCED69}" presName="text_3" presStyleLbl="node1" presStyleIdx="2" presStyleCnt="5">
        <dgm:presLayoutVars>
          <dgm:bulletEnabled val="1"/>
        </dgm:presLayoutVars>
      </dgm:prSet>
      <dgm:spPr/>
      <dgm:t>
        <a:bodyPr/>
        <a:lstStyle/>
        <a:p>
          <a:endParaRPr lang="en-IN"/>
        </a:p>
      </dgm:t>
    </dgm:pt>
    <dgm:pt modelId="{071B8DD9-C7A2-482C-9E36-D15F4FAB17FE}" type="pres">
      <dgm:prSet presAssocID="{8B0A5885-CBB5-4B24-AA54-FAF696FCED69}" presName="accent_3" presStyleCnt="0"/>
      <dgm:spPr/>
      <dgm:t>
        <a:bodyPr/>
        <a:lstStyle/>
        <a:p>
          <a:endParaRPr lang="en-US"/>
        </a:p>
      </dgm:t>
    </dgm:pt>
    <dgm:pt modelId="{2377AC03-AA4C-408E-BC9E-06E7F7EA07FD}" type="pres">
      <dgm:prSet presAssocID="{8B0A5885-CBB5-4B24-AA54-FAF696FCED69}" presName="accentRepeatNode" presStyleLbl="solidFgAcc1" presStyleIdx="2" presStyleCnt="5"/>
      <dgm:spPr/>
      <dgm:t>
        <a:bodyPr/>
        <a:lstStyle/>
        <a:p>
          <a:endParaRPr lang="en-US"/>
        </a:p>
      </dgm:t>
    </dgm:pt>
    <dgm:pt modelId="{AE144BEB-F014-496E-8B83-D4FDD2E95609}" type="pres">
      <dgm:prSet presAssocID="{A02957A8-6698-459E-A714-D7186559BB33}" presName="text_4" presStyleLbl="node1" presStyleIdx="3" presStyleCnt="5">
        <dgm:presLayoutVars>
          <dgm:bulletEnabled val="1"/>
        </dgm:presLayoutVars>
      </dgm:prSet>
      <dgm:spPr/>
      <dgm:t>
        <a:bodyPr/>
        <a:lstStyle/>
        <a:p>
          <a:endParaRPr lang="en-IN"/>
        </a:p>
      </dgm:t>
    </dgm:pt>
    <dgm:pt modelId="{56ACE090-F39C-451F-9BF2-2C47712DEE7B}" type="pres">
      <dgm:prSet presAssocID="{A02957A8-6698-459E-A714-D7186559BB33}" presName="accent_4" presStyleCnt="0"/>
      <dgm:spPr/>
      <dgm:t>
        <a:bodyPr/>
        <a:lstStyle/>
        <a:p>
          <a:endParaRPr lang="en-US"/>
        </a:p>
      </dgm:t>
    </dgm:pt>
    <dgm:pt modelId="{5699F6EE-FCE8-4B79-AF67-C895E11C38D0}" type="pres">
      <dgm:prSet presAssocID="{A02957A8-6698-459E-A714-D7186559BB33}" presName="accentRepeatNode" presStyleLbl="solidFgAcc1" presStyleIdx="3" presStyleCnt="5"/>
      <dgm:spPr/>
      <dgm:t>
        <a:bodyPr/>
        <a:lstStyle/>
        <a:p>
          <a:endParaRPr lang="en-US"/>
        </a:p>
      </dgm:t>
    </dgm:pt>
    <dgm:pt modelId="{486C54D5-3A1E-47F5-9B47-5586F83EA480}" type="pres">
      <dgm:prSet presAssocID="{9B660534-D86E-4647-90D1-0C1F358111AF}" presName="text_5" presStyleLbl="node1" presStyleIdx="4" presStyleCnt="5">
        <dgm:presLayoutVars>
          <dgm:bulletEnabled val="1"/>
        </dgm:presLayoutVars>
      </dgm:prSet>
      <dgm:spPr/>
      <dgm:t>
        <a:bodyPr/>
        <a:lstStyle/>
        <a:p>
          <a:endParaRPr lang="en-IN"/>
        </a:p>
      </dgm:t>
    </dgm:pt>
    <dgm:pt modelId="{E3BF78A5-7AAC-4528-8294-B0C52CEC5E9F}" type="pres">
      <dgm:prSet presAssocID="{9B660534-D86E-4647-90D1-0C1F358111AF}" presName="accent_5" presStyleCnt="0"/>
      <dgm:spPr/>
      <dgm:t>
        <a:bodyPr/>
        <a:lstStyle/>
        <a:p>
          <a:endParaRPr lang="en-US"/>
        </a:p>
      </dgm:t>
    </dgm:pt>
    <dgm:pt modelId="{916AFC7E-4082-4BD6-A2EE-CB1AEB6BABF4}" type="pres">
      <dgm:prSet presAssocID="{9B660534-D86E-4647-90D1-0C1F358111AF}" presName="accentRepeatNode" presStyleLbl="solidFgAcc1" presStyleIdx="4" presStyleCnt="5"/>
      <dgm:spPr/>
      <dgm:t>
        <a:bodyPr/>
        <a:lstStyle/>
        <a:p>
          <a:endParaRPr lang="en-US"/>
        </a:p>
      </dgm:t>
    </dgm:pt>
  </dgm:ptLst>
  <dgm:cxnLst>
    <dgm:cxn modelId="{AD3C77E9-73A3-4D5D-B59E-8216FA187508}" srcId="{8B0A5885-CBB5-4B24-AA54-FAF696FCED69}" destId="{9D6D4479-14B5-40AF-8B17-DD3D9BE7CBAE}" srcOrd="0" destOrd="0" parTransId="{8996835D-6688-481A-9A4E-D8490E32AE89}" sibTransId="{F3264B31-8997-4E87-A765-93F104DB4FF6}"/>
    <dgm:cxn modelId="{4AA445B1-0AB8-4A70-8BC6-568993F3E2D1}" type="presOf" srcId="{BCD5A07A-2B1A-4DEB-AF98-90D1774843E1}" destId="{486C54D5-3A1E-47F5-9B47-5586F83EA480}" srcOrd="0" destOrd="1" presId="urn:microsoft.com/office/officeart/2008/layout/VerticalCurvedList"/>
    <dgm:cxn modelId="{250EB165-EC3E-49B4-90A3-46B47ABC7B27}" srcId="{CC2D37B7-0539-42A4-AE69-733269724C2C}" destId="{C6E3BD4B-9AF5-4598-8C61-4839BEA016A0}" srcOrd="0" destOrd="0" parTransId="{716A83F2-2823-4497-9CBA-DCC92BCA8F8A}" sibTransId="{32946114-75FB-4260-9FD3-E652483C705A}"/>
    <dgm:cxn modelId="{0950F5C3-F9DE-4076-9F81-A785CB563159}" type="presOf" srcId="{39BF5D53-6D4A-45A7-A81A-1D8F96ABF170}" destId="{B5E6F2DD-E4B9-4760-94B7-2309FB9F24FE}" srcOrd="0" destOrd="1" presId="urn:microsoft.com/office/officeart/2008/layout/VerticalCurvedList"/>
    <dgm:cxn modelId="{B4180E15-338C-451A-990E-108078D155B0}" srcId="{CC2D37B7-0539-42A4-AE69-733269724C2C}" destId="{A02957A8-6698-459E-A714-D7186559BB33}" srcOrd="3" destOrd="0" parTransId="{7C6A7B21-C788-4D98-A422-A0E6FC1C6F7C}" sibTransId="{DCE7B058-9D3F-4D84-9EC2-DF1AFCD1146D}"/>
    <dgm:cxn modelId="{D3C2FC85-3D8E-40AC-AE7E-74DFB77A93B8}" srcId="{C6E3BD4B-9AF5-4598-8C61-4839BEA016A0}" destId="{39BF5D53-6D4A-45A7-A81A-1D8F96ABF170}" srcOrd="0" destOrd="0" parTransId="{8887D7C8-BC7D-45C5-98DF-CFA0CDACCEC8}" sibTransId="{43A5B488-8676-4626-A903-A20FD29F9394}"/>
    <dgm:cxn modelId="{4C9B31E0-316B-4E72-B926-3409A38DCCF5}" type="presOf" srcId="{A02957A8-6698-459E-A714-D7186559BB33}" destId="{AE144BEB-F014-496E-8B83-D4FDD2E95609}" srcOrd="0" destOrd="0" presId="urn:microsoft.com/office/officeart/2008/layout/VerticalCurvedList"/>
    <dgm:cxn modelId="{6DFA2439-E5FF-45F9-ADD3-0CF38343E90C}" type="presOf" srcId="{68DBF011-5274-4F77-8F97-B8026E135BFB}" destId="{15256D40-4354-4E3E-902E-A3D8D0E09CCB}" srcOrd="0" destOrd="0" presId="urn:microsoft.com/office/officeart/2008/layout/VerticalCurvedList"/>
    <dgm:cxn modelId="{755453C6-1772-47CD-95DE-E119D4F5B8D5}" srcId="{CC2D37B7-0539-42A4-AE69-733269724C2C}" destId="{8B0A5885-CBB5-4B24-AA54-FAF696FCED69}" srcOrd="2" destOrd="0" parTransId="{B86A5029-12AA-460C-8684-DEAD696DB6C6}" sibTransId="{1A506A8E-7E21-4155-BA0B-1BC5176991D9}"/>
    <dgm:cxn modelId="{307E4224-6641-4481-B1E3-2BF97CA47575}" srcId="{CC2D37B7-0539-42A4-AE69-733269724C2C}" destId="{9B660534-D86E-4647-90D1-0C1F358111AF}" srcOrd="4" destOrd="0" parTransId="{A79F778F-9E90-47C0-BF6B-E7E1120AB63D}" sibTransId="{7BDAE1AA-315C-4667-92AE-93B199316869}"/>
    <dgm:cxn modelId="{1D8CFF35-0381-49F5-828F-8287C5D575D2}" type="presOf" srcId="{9D6D4479-14B5-40AF-8B17-DD3D9BE7CBAE}" destId="{55CDDC37-81DD-46D0-A573-091902EE2702}" srcOrd="0" destOrd="1" presId="urn:microsoft.com/office/officeart/2008/layout/VerticalCurvedList"/>
    <dgm:cxn modelId="{E766D828-6D24-4D08-8DA7-7B1E584BE207}" type="presOf" srcId="{040E4566-F077-4123-8104-79055C72B0F9}" destId="{15256D40-4354-4E3E-902E-A3D8D0E09CCB}" srcOrd="0" destOrd="1" presId="urn:microsoft.com/office/officeart/2008/layout/VerticalCurvedList"/>
    <dgm:cxn modelId="{E31C9A9A-701F-4700-8427-C4A7CBB285D1}" srcId="{A02957A8-6698-459E-A714-D7186559BB33}" destId="{FFD152A6-AC51-40EF-B2D0-0FF64D50BAA9}" srcOrd="0" destOrd="0" parTransId="{A7FBF060-6C0A-448E-9B21-BADCDF518524}" sibTransId="{717A5FCE-2197-45C9-881B-546593A25AFE}"/>
    <dgm:cxn modelId="{4F8969BF-8547-4A15-920A-C8EB27A2EB9C}" srcId="{9B660534-D86E-4647-90D1-0C1F358111AF}" destId="{BCD5A07A-2B1A-4DEB-AF98-90D1774843E1}" srcOrd="0" destOrd="0" parTransId="{C1BFB936-037D-4241-A2AE-D6E8277BD56E}" sibTransId="{6976A0D0-2F5B-4897-B9C0-BA43F9FE93FB}"/>
    <dgm:cxn modelId="{E3CBA09C-4B16-4FDF-9FAA-79C3908B3396}" srcId="{CC2D37B7-0539-42A4-AE69-733269724C2C}" destId="{68DBF011-5274-4F77-8F97-B8026E135BFB}" srcOrd="1" destOrd="0" parTransId="{2C17E8D4-B5BE-494B-9580-AF6763D0BC56}" sibTransId="{4CF652D5-F306-4B0B-8ABB-4772008CB649}"/>
    <dgm:cxn modelId="{B09F76F7-1351-4680-B20E-16F96452EF1B}" type="presOf" srcId="{43A5B488-8676-4626-A903-A20FD29F9394}" destId="{824E05B8-1208-4375-A355-6565539063F0}" srcOrd="0" destOrd="0" presId="urn:microsoft.com/office/officeart/2008/layout/VerticalCurvedList"/>
    <dgm:cxn modelId="{9EEDF7C5-653C-4662-8027-B91A6119032F}" srcId="{68DBF011-5274-4F77-8F97-B8026E135BFB}" destId="{040E4566-F077-4123-8104-79055C72B0F9}" srcOrd="0" destOrd="0" parTransId="{85B26F66-21FD-4506-8AD9-D9B2C404A73B}" sibTransId="{75B976FB-AF80-4ECF-8BB5-5BEF4E2E4AE7}"/>
    <dgm:cxn modelId="{9004DE3D-FAFC-4B94-8A27-11AD824A6730}" type="presOf" srcId="{FFD152A6-AC51-40EF-B2D0-0FF64D50BAA9}" destId="{AE144BEB-F014-496E-8B83-D4FDD2E95609}" srcOrd="0" destOrd="1" presId="urn:microsoft.com/office/officeart/2008/layout/VerticalCurvedList"/>
    <dgm:cxn modelId="{3A2ECBFC-A5F4-4706-BA5E-52B3566A9557}" type="presOf" srcId="{CC2D37B7-0539-42A4-AE69-733269724C2C}" destId="{38D7AF2E-AF8F-4B4F-B745-BFFB442E9A70}" srcOrd="0" destOrd="0" presId="urn:microsoft.com/office/officeart/2008/layout/VerticalCurvedList"/>
    <dgm:cxn modelId="{B7134813-3E69-45BF-B2EB-42D9D96A05FE}" type="presOf" srcId="{8B0A5885-CBB5-4B24-AA54-FAF696FCED69}" destId="{55CDDC37-81DD-46D0-A573-091902EE2702}" srcOrd="0" destOrd="0" presId="urn:microsoft.com/office/officeart/2008/layout/VerticalCurvedList"/>
    <dgm:cxn modelId="{F0F6B62E-6171-4C6D-BEAA-7B881576CBF5}" type="presOf" srcId="{C6E3BD4B-9AF5-4598-8C61-4839BEA016A0}" destId="{B5E6F2DD-E4B9-4760-94B7-2309FB9F24FE}" srcOrd="0" destOrd="0" presId="urn:microsoft.com/office/officeart/2008/layout/VerticalCurvedList"/>
    <dgm:cxn modelId="{9812B380-34DF-4FE7-A12E-8B178B1FAA1A}" type="presOf" srcId="{9B660534-D86E-4647-90D1-0C1F358111AF}" destId="{486C54D5-3A1E-47F5-9B47-5586F83EA480}" srcOrd="0" destOrd="0" presId="urn:microsoft.com/office/officeart/2008/layout/VerticalCurvedList"/>
    <dgm:cxn modelId="{79056FB7-2E95-46E0-A9D1-471BDDDB8665}" type="presParOf" srcId="{38D7AF2E-AF8F-4B4F-B745-BFFB442E9A70}" destId="{9F699E1D-CEAC-4886-A78C-AC6118A42AE6}" srcOrd="0" destOrd="0" presId="urn:microsoft.com/office/officeart/2008/layout/VerticalCurvedList"/>
    <dgm:cxn modelId="{0BEDBE9C-CC44-4027-8B12-5BE9233E1BF6}" type="presParOf" srcId="{9F699E1D-CEAC-4886-A78C-AC6118A42AE6}" destId="{D940AFF2-F4A0-4AD2-B855-00CB06505031}" srcOrd="0" destOrd="0" presId="urn:microsoft.com/office/officeart/2008/layout/VerticalCurvedList"/>
    <dgm:cxn modelId="{30CF6349-1497-4F2F-9574-D363B8970138}" type="presParOf" srcId="{D940AFF2-F4A0-4AD2-B855-00CB06505031}" destId="{3F894C85-23C3-4182-BFD3-DEAE7EFB68A0}" srcOrd="0" destOrd="0" presId="urn:microsoft.com/office/officeart/2008/layout/VerticalCurvedList"/>
    <dgm:cxn modelId="{098A16E7-7560-4985-B05F-3F05AB9F6D18}" type="presParOf" srcId="{D940AFF2-F4A0-4AD2-B855-00CB06505031}" destId="{824E05B8-1208-4375-A355-6565539063F0}" srcOrd="1" destOrd="0" presId="urn:microsoft.com/office/officeart/2008/layout/VerticalCurvedList"/>
    <dgm:cxn modelId="{ACF502AE-120C-4730-A35A-ED02DF8E5C25}" type="presParOf" srcId="{D940AFF2-F4A0-4AD2-B855-00CB06505031}" destId="{DEB2DE17-7DE0-4A8E-9273-7B89487B89DB}" srcOrd="2" destOrd="0" presId="urn:microsoft.com/office/officeart/2008/layout/VerticalCurvedList"/>
    <dgm:cxn modelId="{C30CAF34-EF54-4D8C-BD1E-DAEC179A94B3}" type="presParOf" srcId="{D940AFF2-F4A0-4AD2-B855-00CB06505031}" destId="{91F2BA60-33C7-4AF7-BE2F-88C026DF5C67}" srcOrd="3" destOrd="0" presId="urn:microsoft.com/office/officeart/2008/layout/VerticalCurvedList"/>
    <dgm:cxn modelId="{866E70CB-A476-40F4-B82A-2F5F87ABB36B}" type="presParOf" srcId="{9F699E1D-CEAC-4886-A78C-AC6118A42AE6}" destId="{B5E6F2DD-E4B9-4760-94B7-2309FB9F24FE}" srcOrd="1" destOrd="0" presId="urn:microsoft.com/office/officeart/2008/layout/VerticalCurvedList"/>
    <dgm:cxn modelId="{1E7CB546-B9D6-4691-9568-B2A144C6B7CA}" type="presParOf" srcId="{9F699E1D-CEAC-4886-A78C-AC6118A42AE6}" destId="{78DEC05C-A27A-4822-BE75-8749125A302F}" srcOrd="2" destOrd="0" presId="urn:microsoft.com/office/officeart/2008/layout/VerticalCurvedList"/>
    <dgm:cxn modelId="{D7BAE5AC-F879-424F-A2B4-3B7B07ECF038}" type="presParOf" srcId="{78DEC05C-A27A-4822-BE75-8749125A302F}" destId="{A54621EC-720C-482D-B832-0341777DEA04}" srcOrd="0" destOrd="0" presId="urn:microsoft.com/office/officeart/2008/layout/VerticalCurvedList"/>
    <dgm:cxn modelId="{E1C09870-F2FB-4463-8ABA-7B5DF46A831F}" type="presParOf" srcId="{9F699E1D-CEAC-4886-A78C-AC6118A42AE6}" destId="{15256D40-4354-4E3E-902E-A3D8D0E09CCB}" srcOrd="3" destOrd="0" presId="urn:microsoft.com/office/officeart/2008/layout/VerticalCurvedList"/>
    <dgm:cxn modelId="{F575C033-419E-4A2B-B033-581D01B91CEF}" type="presParOf" srcId="{9F699E1D-CEAC-4886-A78C-AC6118A42AE6}" destId="{800706D5-5AC2-448A-9D90-DA8362011DC5}" srcOrd="4" destOrd="0" presId="urn:microsoft.com/office/officeart/2008/layout/VerticalCurvedList"/>
    <dgm:cxn modelId="{63F1DBF1-7FD6-4448-A576-260C4250CDF3}" type="presParOf" srcId="{800706D5-5AC2-448A-9D90-DA8362011DC5}" destId="{8C5A3845-141A-4B83-B069-00C334AB4272}" srcOrd="0" destOrd="0" presId="urn:microsoft.com/office/officeart/2008/layout/VerticalCurvedList"/>
    <dgm:cxn modelId="{0FCAFC72-583E-48F1-86E1-157CC5B5D0D8}" type="presParOf" srcId="{9F699E1D-CEAC-4886-A78C-AC6118A42AE6}" destId="{55CDDC37-81DD-46D0-A573-091902EE2702}" srcOrd="5" destOrd="0" presId="urn:microsoft.com/office/officeart/2008/layout/VerticalCurvedList"/>
    <dgm:cxn modelId="{29CCBFD6-D6B7-41C5-AB7C-6D29B7334215}" type="presParOf" srcId="{9F699E1D-CEAC-4886-A78C-AC6118A42AE6}" destId="{071B8DD9-C7A2-482C-9E36-D15F4FAB17FE}" srcOrd="6" destOrd="0" presId="urn:microsoft.com/office/officeart/2008/layout/VerticalCurvedList"/>
    <dgm:cxn modelId="{505AF82C-6FF2-4929-81A8-F7198FCADF65}" type="presParOf" srcId="{071B8DD9-C7A2-482C-9E36-D15F4FAB17FE}" destId="{2377AC03-AA4C-408E-BC9E-06E7F7EA07FD}" srcOrd="0" destOrd="0" presId="urn:microsoft.com/office/officeart/2008/layout/VerticalCurvedList"/>
    <dgm:cxn modelId="{77BBF3B3-9500-44E6-B877-EC83AE18F165}" type="presParOf" srcId="{9F699E1D-CEAC-4886-A78C-AC6118A42AE6}" destId="{AE144BEB-F014-496E-8B83-D4FDD2E95609}" srcOrd="7" destOrd="0" presId="urn:microsoft.com/office/officeart/2008/layout/VerticalCurvedList"/>
    <dgm:cxn modelId="{D62028C4-5D8E-4251-9945-D75E27C14D30}" type="presParOf" srcId="{9F699E1D-CEAC-4886-A78C-AC6118A42AE6}" destId="{56ACE090-F39C-451F-9BF2-2C47712DEE7B}" srcOrd="8" destOrd="0" presId="urn:microsoft.com/office/officeart/2008/layout/VerticalCurvedList"/>
    <dgm:cxn modelId="{A1D4C21C-14FB-47D7-9DED-68EC84B7E17E}" type="presParOf" srcId="{56ACE090-F39C-451F-9BF2-2C47712DEE7B}" destId="{5699F6EE-FCE8-4B79-AF67-C895E11C38D0}" srcOrd="0" destOrd="0" presId="urn:microsoft.com/office/officeart/2008/layout/VerticalCurvedList"/>
    <dgm:cxn modelId="{71804BCB-0B53-44EA-9383-74105DB66BFD}" type="presParOf" srcId="{9F699E1D-CEAC-4886-A78C-AC6118A42AE6}" destId="{486C54D5-3A1E-47F5-9B47-5586F83EA480}" srcOrd="9" destOrd="0" presId="urn:microsoft.com/office/officeart/2008/layout/VerticalCurvedList"/>
    <dgm:cxn modelId="{1C2EDCC7-F8EE-4520-BB5F-0F6223F4B90C}" type="presParOf" srcId="{9F699E1D-CEAC-4886-A78C-AC6118A42AE6}" destId="{E3BF78A5-7AAC-4528-8294-B0C52CEC5E9F}" srcOrd="10" destOrd="0" presId="urn:microsoft.com/office/officeart/2008/layout/VerticalCurvedList"/>
    <dgm:cxn modelId="{C9BF17AD-AD20-451A-A9B9-06BDD0BDFC5F}" type="presParOf" srcId="{E3BF78A5-7AAC-4528-8294-B0C52CEC5E9F}" destId="{916AFC7E-4082-4BD6-A2EE-CB1AEB6BAB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F89E31-7783-4C7E-81AE-E9BFEA74E85A}"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IN"/>
        </a:p>
      </dgm:t>
    </dgm:pt>
    <dgm:pt modelId="{DE622F5B-0DE7-49A1-AEFF-2964EC8C5FEE}">
      <dgm:prSet custT="1"/>
      <dgm:spPr/>
      <dgm:t>
        <a:bodyPr/>
        <a:lstStyle/>
        <a:p>
          <a:r>
            <a:rPr lang="en-IN" sz="1200" b="1" i="0" dirty="0" smtClean="0">
              <a:effectLst/>
              <a:latin typeface="+mj-lt"/>
            </a:rPr>
            <a:t>The gender differences in coping strategies of juveniles' parents</a:t>
          </a:r>
          <a:endParaRPr lang="en-IN" sz="1200" b="1" dirty="0">
            <a:latin typeface="+mj-lt"/>
          </a:endParaRPr>
        </a:p>
      </dgm:t>
    </dgm:pt>
    <dgm:pt modelId="{B6C82FD8-520E-414E-9E66-D34E4F63516A}" type="parTrans" cxnId="{2CCC786C-BC94-40D5-A37C-9FCABECD962B}">
      <dgm:prSet/>
      <dgm:spPr/>
      <dgm:t>
        <a:bodyPr/>
        <a:lstStyle/>
        <a:p>
          <a:endParaRPr lang="en-IN" sz="1200"/>
        </a:p>
      </dgm:t>
    </dgm:pt>
    <dgm:pt modelId="{3F48249F-4010-4459-9601-F73428BC32B4}" type="sibTrans" cxnId="{2CCC786C-BC94-40D5-A37C-9FCABECD962B}">
      <dgm:prSet/>
      <dgm:spPr/>
      <dgm:t>
        <a:bodyPr/>
        <a:lstStyle/>
        <a:p>
          <a:endParaRPr lang="en-IN" sz="1200"/>
        </a:p>
      </dgm:t>
    </dgm:pt>
    <dgm:pt modelId="{F4F1BD18-0F41-473D-91FF-84E00942B7A7}">
      <dgm:prSet custT="1"/>
      <dgm:spPr/>
      <dgm:t>
        <a:bodyPr/>
        <a:lstStyle/>
        <a:p>
          <a:r>
            <a:rPr lang="en-IN" sz="1200" b="1" i="0" smtClean="0">
              <a:effectLst/>
              <a:latin typeface="+mj-lt"/>
            </a:rPr>
            <a:t> Mansi Dougall</a:t>
          </a:r>
          <a:endParaRPr lang="en-IN" sz="1200" b="1" i="0" dirty="0" smtClean="0">
            <a:effectLst/>
            <a:latin typeface="+mj-lt"/>
          </a:endParaRPr>
        </a:p>
      </dgm:t>
    </dgm:pt>
    <dgm:pt modelId="{540C2EF2-2DD1-4EF0-BB61-1A2D6CDF3AD4}" type="parTrans" cxnId="{9C8FAD21-393A-4CDE-A51F-F5BF772DE407}">
      <dgm:prSet/>
      <dgm:spPr/>
      <dgm:t>
        <a:bodyPr/>
        <a:lstStyle/>
        <a:p>
          <a:endParaRPr lang="en-IN" sz="1200"/>
        </a:p>
      </dgm:t>
    </dgm:pt>
    <dgm:pt modelId="{C83D1CCC-DC03-493A-B715-18FD0A32CAFB}" type="sibTrans" cxnId="{9C8FAD21-393A-4CDE-A51F-F5BF772DE407}">
      <dgm:prSet/>
      <dgm:spPr/>
      <dgm:t>
        <a:bodyPr/>
        <a:lstStyle/>
        <a:p>
          <a:endParaRPr lang="en-IN" sz="1200"/>
        </a:p>
      </dgm:t>
    </dgm:pt>
    <dgm:pt modelId="{0FB0ABF4-55F2-42B0-A05B-2C1CCD722C99}">
      <dgm:prSet custT="1"/>
      <dgm:spPr/>
      <dgm:t>
        <a:bodyPr/>
        <a:lstStyle/>
        <a:p>
          <a:r>
            <a:rPr lang="en-IN" sz="1200" b="1" i="0" dirty="0" smtClean="0">
              <a:effectLst/>
              <a:latin typeface="+mj-lt"/>
            </a:rPr>
            <a:t>Performance of Masculinity in Male friendships</a:t>
          </a:r>
        </a:p>
      </dgm:t>
    </dgm:pt>
    <dgm:pt modelId="{15480714-8B22-4EF3-BDA2-7684FA0033A8}" type="parTrans" cxnId="{0AD6F133-EEC9-46F7-8789-413F80FA913C}">
      <dgm:prSet/>
      <dgm:spPr/>
      <dgm:t>
        <a:bodyPr/>
        <a:lstStyle/>
        <a:p>
          <a:endParaRPr lang="en-IN" sz="1200"/>
        </a:p>
      </dgm:t>
    </dgm:pt>
    <dgm:pt modelId="{F50EF1C1-B932-43F4-B14A-D46A58B06534}" type="sibTrans" cxnId="{0AD6F133-EEC9-46F7-8789-413F80FA913C}">
      <dgm:prSet/>
      <dgm:spPr/>
      <dgm:t>
        <a:bodyPr/>
        <a:lstStyle/>
        <a:p>
          <a:endParaRPr lang="en-IN" sz="1200"/>
        </a:p>
      </dgm:t>
    </dgm:pt>
    <dgm:pt modelId="{265784B5-81D7-48F4-8568-270D554839F2}">
      <dgm:prSet custT="1"/>
      <dgm:spPr/>
      <dgm:t>
        <a:bodyPr/>
        <a:lstStyle/>
        <a:p>
          <a:r>
            <a:rPr lang="en-IN" sz="1200" b="1" i="0" dirty="0" smtClean="0">
              <a:effectLst/>
              <a:latin typeface="+mj-lt"/>
            </a:rPr>
            <a:t> </a:t>
          </a:r>
          <a:r>
            <a:rPr lang="en-IN" sz="1200" b="1" i="0" dirty="0" err="1" smtClean="0">
              <a:effectLst/>
              <a:latin typeface="+mj-lt"/>
            </a:rPr>
            <a:t>Mehar</a:t>
          </a:r>
          <a:r>
            <a:rPr lang="en-IN" sz="1200" b="1" i="0" dirty="0" smtClean="0">
              <a:effectLst/>
              <a:latin typeface="+mj-lt"/>
            </a:rPr>
            <a:t> </a:t>
          </a:r>
          <a:r>
            <a:rPr lang="en-IN" sz="1200" b="1" i="0" dirty="0" err="1" smtClean="0">
              <a:effectLst/>
              <a:latin typeface="+mj-lt"/>
            </a:rPr>
            <a:t>Makkar</a:t>
          </a:r>
          <a:endParaRPr lang="en-IN" sz="1200" b="1" i="0" dirty="0" smtClean="0">
            <a:effectLst/>
            <a:latin typeface="+mj-lt"/>
          </a:endParaRPr>
        </a:p>
      </dgm:t>
    </dgm:pt>
    <dgm:pt modelId="{C4213EA6-E4E8-48DF-A4FC-09BAEBBED777}" type="parTrans" cxnId="{6EC2B3D6-C572-4CEC-873E-C938354A7B30}">
      <dgm:prSet/>
      <dgm:spPr/>
      <dgm:t>
        <a:bodyPr/>
        <a:lstStyle/>
        <a:p>
          <a:endParaRPr lang="en-IN" sz="1200"/>
        </a:p>
      </dgm:t>
    </dgm:pt>
    <dgm:pt modelId="{CFA1321E-F575-4109-B2DE-A4CB20A9E5E6}" type="sibTrans" cxnId="{6EC2B3D6-C572-4CEC-873E-C938354A7B30}">
      <dgm:prSet/>
      <dgm:spPr/>
      <dgm:t>
        <a:bodyPr/>
        <a:lstStyle/>
        <a:p>
          <a:endParaRPr lang="en-IN" sz="1200"/>
        </a:p>
      </dgm:t>
    </dgm:pt>
    <dgm:pt modelId="{65348FFE-A9A2-4755-A33C-2292BB8D2BF0}">
      <dgm:prSet custT="1"/>
      <dgm:spPr/>
      <dgm:t>
        <a:bodyPr/>
        <a:lstStyle/>
        <a:p>
          <a:r>
            <a:rPr lang="en-IN" sz="1200" b="1" i="0" dirty="0" smtClean="0">
              <a:effectLst/>
              <a:latin typeface="+mj-lt"/>
            </a:rPr>
            <a:t>Associative stigma among healthcare professionals</a:t>
          </a:r>
        </a:p>
      </dgm:t>
    </dgm:pt>
    <dgm:pt modelId="{812DE1A4-A2FA-40C9-8526-95620AAE09BF}" type="parTrans" cxnId="{99CC7C41-8353-42CE-ABA5-479867B1A046}">
      <dgm:prSet/>
      <dgm:spPr/>
      <dgm:t>
        <a:bodyPr/>
        <a:lstStyle/>
        <a:p>
          <a:endParaRPr lang="en-IN" sz="1200"/>
        </a:p>
      </dgm:t>
    </dgm:pt>
    <dgm:pt modelId="{35DEA27A-5624-4A06-886E-44EDA139F67F}" type="sibTrans" cxnId="{99CC7C41-8353-42CE-ABA5-479867B1A046}">
      <dgm:prSet/>
      <dgm:spPr/>
      <dgm:t>
        <a:bodyPr/>
        <a:lstStyle/>
        <a:p>
          <a:endParaRPr lang="en-IN" sz="1200"/>
        </a:p>
      </dgm:t>
    </dgm:pt>
    <dgm:pt modelId="{DDF62A69-7722-4A5E-B6E5-3FFACCBA4F12}">
      <dgm:prSet custT="1"/>
      <dgm:spPr/>
      <dgm:t>
        <a:bodyPr/>
        <a:lstStyle/>
        <a:p>
          <a:r>
            <a:rPr lang="en-IN" sz="1200" b="1" i="0" dirty="0" smtClean="0">
              <a:effectLst/>
              <a:latin typeface="+mj-lt"/>
            </a:rPr>
            <a:t> Ria Bhargava</a:t>
          </a:r>
        </a:p>
      </dgm:t>
    </dgm:pt>
    <dgm:pt modelId="{25D88AFA-F3DC-4BD8-BCBB-3BFDAED86BE5}" type="parTrans" cxnId="{6D24332E-CF63-4E21-A67E-1BE6B818B184}">
      <dgm:prSet/>
      <dgm:spPr/>
      <dgm:t>
        <a:bodyPr/>
        <a:lstStyle/>
        <a:p>
          <a:endParaRPr lang="en-IN" sz="1200"/>
        </a:p>
      </dgm:t>
    </dgm:pt>
    <dgm:pt modelId="{9F53493C-99BF-4D2A-B53B-FD1239DB88F3}" type="sibTrans" cxnId="{6D24332E-CF63-4E21-A67E-1BE6B818B184}">
      <dgm:prSet/>
      <dgm:spPr/>
      <dgm:t>
        <a:bodyPr/>
        <a:lstStyle/>
        <a:p>
          <a:endParaRPr lang="en-IN" sz="1200"/>
        </a:p>
      </dgm:t>
    </dgm:pt>
    <dgm:pt modelId="{6A33EFF2-0F52-4444-90E5-225C750FCFED}">
      <dgm:prSet custT="1"/>
      <dgm:spPr/>
      <dgm:t>
        <a:bodyPr/>
        <a:lstStyle/>
        <a:p>
          <a:r>
            <a:rPr lang="en-IN" sz="1200" b="1" i="0" smtClean="0">
              <a:effectLst/>
              <a:latin typeface="+mj-lt"/>
            </a:rPr>
            <a:t>Impacts of sports on developing identities of young girls</a:t>
          </a:r>
          <a:endParaRPr lang="en-IN" sz="1200" b="1" i="0" dirty="0" smtClean="0">
            <a:effectLst/>
            <a:latin typeface="+mj-lt"/>
          </a:endParaRPr>
        </a:p>
      </dgm:t>
    </dgm:pt>
    <dgm:pt modelId="{F8E9ED96-F135-4A6B-A2FE-64FC9253A24C}" type="parTrans" cxnId="{EFF5E54C-76A0-4BEB-9A57-609E1C800EE7}">
      <dgm:prSet/>
      <dgm:spPr/>
      <dgm:t>
        <a:bodyPr/>
        <a:lstStyle/>
        <a:p>
          <a:endParaRPr lang="en-IN" sz="1200"/>
        </a:p>
      </dgm:t>
    </dgm:pt>
    <dgm:pt modelId="{73765833-9503-4B30-A531-3A70A0B433DB}" type="sibTrans" cxnId="{EFF5E54C-76A0-4BEB-9A57-609E1C800EE7}">
      <dgm:prSet/>
      <dgm:spPr/>
      <dgm:t>
        <a:bodyPr/>
        <a:lstStyle/>
        <a:p>
          <a:endParaRPr lang="en-IN" sz="1200"/>
        </a:p>
      </dgm:t>
    </dgm:pt>
    <dgm:pt modelId="{AF580318-D322-4537-8E1C-24FBC845DFFF}">
      <dgm:prSet custT="1"/>
      <dgm:spPr/>
      <dgm:t>
        <a:bodyPr/>
        <a:lstStyle/>
        <a:p>
          <a:r>
            <a:rPr lang="en-IN" sz="1200" b="1" i="0" smtClean="0">
              <a:effectLst/>
              <a:latin typeface="+mj-lt"/>
            </a:rPr>
            <a:t> Sanskriti Bhardwaj</a:t>
          </a:r>
          <a:endParaRPr lang="en-IN" sz="1200" b="1" i="0" dirty="0" smtClean="0">
            <a:effectLst/>
            <a:latin typeface="+mj-lt"/>
          </a:endParaRPr>
        </a:p>
      </dgm:t>
    </dgm:pt>
    <dgm:pt modelId="{262CEAFB-35C5-4DD1-81B6-526277A70D89}" type="parTrans" cxnId="{F9A1869F-9BC0-4758-B64A-D977CE18E3E7}">
      <dgm:prSet/>
      <dgm:spPr/>
      <dgm:t>
        <a:bodyPr/>
        <a:lstStyle/>
        <a:p>
          <a:endParaRPr lang="en-IN" sz="1200"/>
        </a:p>
      </dgm:t>
    </dgm:pt>
    <dgm:pt modelId="{1542D8B3-B427-41C1-9538-DC1E0EA496C0}" type="sibTrans" cxnId="{F9A1869F-9BC0-4758-B64A-D977CE18E3E7}">
      <dgm:prSet/>
      <dgm:spPr/>
      <dgm:t>
        <a:bodyPr/>
        <a:lstStyle/>
        <a:p>
          <a:endParaRPr lang="en-IN" sz="1200"/>
        </a:p>
      </dgm:t>
    </dgm:pt>
    <dgm:pt modelId="{59CB998C-3AF2-4CC5-8DAD-AC8057AE630A}">
      <dgm:prSet custT="1"/>
      <dgm:spPr/>
      <dgm:t>
        <a:bodyPr/>
        <a:lstStyle/>
        <a:p>
          <a:r>
            <a:rPr lang="en-IN" sz="1200" b="1" i="0" smtClean="0">
              <a:effectLst/>
              <a:latin typeface="+mj-lt"/>
            </a:rPr>
            <a:t>Understanding experiences of agency in urban Indian millennial women</a:t>
          </a:r>
          <a:endParaRPr lang="en-IN" sz="1200" b="1" i="0" dirty="0" smtClean="0">
            <a:effectLst/>
            <a:latin typeface="+mj-lt"/>
          </a:endParaRPr>
        </a:p>
      </dgm:t>
    </dgm:pt>
    <dgm:pt modelId="{0777A16C-B82A-476A-9B2E-D66BEAB7640C}" type="parTrans" cxnId="{317A997B-07D9-4A8D-B8A4-5C81D904716A}">
      <dgm:prSet/>
      <dgm:spPr/>
      <dgm:t>
        <a:bodyPr/>
        <a:lstStyle/>
        <a:p>
          <a:endParaRPr lang="en-IN" sz="1200"/>
        </a:p>
      </dgm:t>
    </dgm:pt>
    <dgm:pt modelId="{C1603B2A-D471-4680-B68A-2A602AF94000}" type="sibTrans" cxnId="{317A997B-07D9-4A8D-B8A4-5C81D904716A}">
      <dgm:prSet/>
      <dgm:spPr/>
      <dgm:t>
        <a:bodyPr/>
        <a:lstStyle/>
        <a:p>
          <a:endParaRPr lang="en-IN" sz="1200"/>
        </a:p>
      </dgm:t>
    </dgm:pt>
    <dgm:pt modelId="{1D0D1814-CB23-44E5-849E-93EE7F72E5CD}">
      <dgm:prSet custT="1"/>
      <dgm:spPr/>
      <dgm:t>
        <a:bodyPr/>
        <a:lstStyle/>
        <a:p>
          <a:r>
            <a:rPr lang="en-IN" sz="1200" b="1" i="0" dirty="0" err="1" smtClean="0">
              <a:effectLst/>
              <a:latin typeface="+mj-lt"/>
            </a:rPr>
            <a:t>Sharin</a:t>
          </a:r>
          <a:r>
            <a:rPr lang="en-IN" sz="1200" b="1" i="0" dirty="0" smtClean="0">
              <a:effectLst/>
              <a:latin typeface="+mj-lt"/>
            </a:rPr>
            <a:t> </a:t>
          </a:r>
          <a:r>
            <a:rPr lang="en-IN" sz="1200" b="1" i="0" dirty="0" err="1" smtClean="0">
              <a:effectLst/>
              <a:latin typeface="+mj-lt"/>
            </a:rPr>
            <a:t>D'souza</a:t>
          </a:r>
          <a:endParaRPr lang="en-IN" sz="1200" b="1" i="0" dirty="0" smtClean="0">
            <a:effectLst/>
            <a:latin typeface="+mj-lt"/>
          </a:endParaRPr>
        </a:p>
      </dgm:t>
    </dgm:pt>
    <dgm:pt modelId="{AFD2EC47-FC92-45B2-9B51-ECE7C88C5F85}" type="parTrans" cxnId="{093CBEEA-941F-4B73-A68E-F7D1A3885CF1}">
      <dgm:prSet/>
      <dgm:spPr/>
      <dgm:t>
        <a:bodyPr/>
        <a:lstStyle/>
        <a:p>
          <a:endParaRPr lang="en-IN" sz="1200"/>
        </a:p>
      </dgm:t>
    </dgm:pt>
    <dgm:pt modelId="{E0B4BBE2-465D-4D2A-8D85-6A6ACCEFAF80}" type="sibTrans" cxnId="{093CBEEA-941F-4B73-A68E-F7D1A3885CF1}">
      <dgm:prSet/>
      <dgm:spPr/>
      <dgm:t>
        <a:bodyPr/>
        <a:lstStyle/>
        <a:p>
          <a:endParaRPr lang="en-IN" sz="1200"/>
        </a:p>
      </dgm:t>
    </dgm:pt>
    <dgm:pt modelId="{C7202FCE-896F-4824-B540-98BE21BEAD8B}" type="pres">
      <dgm:prSet presAssocID="{C6F89E31-7783-4C7E-81AE-E9BFEA74E85A}" presName="Name0" presStyleCnt="0">
        <dgm:presLayoutVars>
          <dgm:chMax val="7"/>
          <dgm:chPref val="7"/>
          <dgm:dir/>
        </dgm:presLayoutVars>
      </dgm:prSet>
      <dgm:spPr/>
      <dgm:t>
        <a:bodyPr/>
        <a:lstStyle/>
        <a:p>
          <a:endParaRPr lang="en-IN"/>
        </a:p>
      </dgm:t>
    </dgm:pt>
    <dgm:pt modelId="{E050EB65-446D-494C-9CA3-1756CA2CF577}" type="pres">
      <dgm:prSet presAssocID="{C6F89E31-7783-4C7E-81AE-E9BFEA74E85A}" presName="Name1" presStyleCnt="0"/>
      <dgm:spPr/>
      <dgm:t>
        <a:bodyPr/>
        <a:lstStyle/>
        <a:p>
          <a:endParaRPr lang="en-US"/>
        </a:p>
      </dgm:t>
    </dgm:pt>
    <dgm:pt modelId="{540EBDDF-87C6-47DA-94EA-91C3BDAD1536}" type="pres">
      <dgm:prSet presAssocID="{C6F89E31-7783-4C7E-81AE-E9BFEA74E85A}" presName="cycle" presStyleCnt="0"/>
      <dgm:spPr/>
      <dgm:t>
        <a:bodyPr/>
        <a:lstStyle/>
        <a:p>
          <a:endParaRPr lang="en-US"/>
        </a:p>
      </dgm:t>
    </dgm:pt>
    <dgm:pt modelId="{C24C6253-B679-4E41-A767-CAD6D17B130C}" type="pres">
      <dgm:prSet presAssocID="{C6F89E31-7783-4C7E-81AE-E9BFEA74E85A}" presName="srcNode" presStyleLbl="node1" presStyleIdx="0" presStyleCnt="5"/>
      <dgm:spPr/>
      <dgm:t>
        <a:bodyPr/>
        <a:lstStyle/>
        <a:p>
          <a:endParaRPr lang="en-US"/>
        </a:p>
      </dgm:t>
    </dgm:pt>
    <dgm:pt modelId="{24CF0F9F-DCF7-442E-BB7D-D3C210FD7253}" type="pres">
      <dgm:prSet presAssocID="{C6F89E31-7783-4C7E-81AE-E9BFEA74E85A}" presName="conn" presStyleLbl="parChTrans1D2" presStyleIdx="0" presStyleCnt="1"/>
      <dgm:spPr/>
      <dgm:t>
        <a:bodyPr/>
        <a:lstStyle/>
        <a:p>
          <a:endParaRPr lang="en-IN"/>
        </a:p>
      </dgm:t>
    </dgm:pt>
    <dgm:pt modelId="{5F031A79-6F91-4CF8-BCA2-70EAB4FEB318}" type="pres">
      <dgm:prSet presAssocID="{C6F89E31-7783-4C7E-81AE-E9BFEA74E85A}" presName="extraNode" presStyleLbl="node1" presStyleIdx="0" presStyleCnt="5"/>
      <dgm:spPr/>
      <dgm:t>
        <a:bodyPr/>
        <a:lstStyle/>
        <a:p>
          <a:endParaRPr lang="en-US"/>
        </a:p>
      </dgm:t>
    </dgm:pt>
    <dgm:pt modelId="{94AE00AF-FA72-4EFA-A432-3B13C60FD062}" type="pres">
      <dgm:prSet presAssocID="{C6F89E31-7783-4C7E-81AE-E9BFEA74E85A}" presName="dstNode" presStyleLbl="node1" presStyleIdx="0" presStyleCnt="5"/>
      <dgm:spPr/>
      <dgm:t>
        <a:bodyPr/>
        <a:lstStyle/>
        <a:p>
          <a:endParaRPr lang="en-US"/>
        </a:p>
      </dgm:t>
    </dgm:pt>
    <dgm:pt modelId="{8F2A0D2D-94C4-4833-9BC2-1657AE261E89}" type="pres">
      <dgm:prSet presAssocID="{DE622F5B-0DE7-49A1-AEFF-2964EC8C5FEE}" presName="text_1" presStyleLbl="node1" presStyleIdx="0" presStyleCnt="5">
        <dgm:presLayoutVars>
          <dgm:bulletEnabled val="1"/>
        </dgm:presLayoutVars>
      </dgm:prSet>
      <dgm:spPr/>
      <dgm:t>
        <a:bodyPr/>
        <a:lstStyle/>
        <a:p>
          <a:endParaRPr lang="en-IN"/>
        </a:p>
      </dgm:t>
    </dgm:pt>
    <dgm:pt modelId="{70A8186E-C949-4059-A418-BDE408060828}" type="pres">
      <dgm:prSet presAssocID="{DE622F5B-0DE7-49A1-AEFF-2964EC8C5FEE}" presName="accent_1" presStyleCnt="0"/>
      <dgm:spPr/>
      <dgm:t>
        <a:bodyPr/>
        <a:lstStyle/>
        <a:p>
          <a:endParaRPr lang="en-US"/>
        </a:p>
      </dgm:t>
    </dgm:pt>
    <dgm:pt modelId="{35590232-7E76-49BE-90BD-FDA2C70C35EC}" type="pres">
      <dgm:prSet presAssocID="{DE622F5B-0DE7-49A1-AEFF-2964EC8C5FEE}" presName="accentRepeatNode" presStyleLbl="solidFgAcc1" presStyleIdx="0" presStyleCnt="5"/>
      <dgm:spPr/>
      <dgm:t>
        <a:bodyPr/>
        <a:lstStyle/>
        <a:p>
          <a:endParaRPr lang="en-US"/>
        </a:p>
      </dgm:t>
    </dgm:pt>
    <dgm:pt modelId="{4693B387-9383-4B24-8A54-26AA37AF1DA6}" type="pres">
      <dgm:prSet presAssocID="{0FB0ABF4-55F2-42B0-A05B-2C1CCD722C99}" presName="text_2" presStyleLbl="node1" presStyleIdx="1" presStyleCnt="5">
        <dgm:presLayoutVars>
          <dgm:bulletEnabled val="1"/>
        </dgm:presLayoutVars>
      </dgm:prSet>
      <dgm:spPr/>
      <dgm:t>
        <a:bodyPr/>
        <a:lstStyle/>
        <a:p>
          <a:endParaRPr lang="en-IN"/>
        </a:p>
      </dgm:t>
    </dgm:pt>
    <dgm:pt modelId="{2309971E-A0F3-4E0D-82EB-463E75297A6B}" type="pres">
      <dgm:prSet presAssocID="{0FB0ABF4-55F2-42B0-A05B-2C1CCD722C99}" presName="accent_2" presStyleCnt="0"/>
      <dgm:spPr/>
      <dgm:t>
        <a:bodyPr/>
        <a:lstStyle/>
        <a:p>
          <a:endParaRPr lang="en-US"/>
        </a:p>
      </dgm:t>
    </dgm:pt>
    <dgm:pt modelId="{615404E7-7671-4366-BA20-22A1C847BEBE}" type="pres">
      <dgm:prSet presAssocID="{0FB0ABF4-55F2-42B0-A05B-2C1CCD722C99}" presName="accentRepeatNode" presStyleLbl="solidFgAcc1" presStyleIdx="1" presStyleCnt="5"/>
      <dgm:spPr/>
      <dgm:t>
        <a:bodyPr/>
        <a:lstStyle/>
        <a:p>
          <a:endParaRPr lang="en-US"/>
        </a:p>
      </dgm:t>
    </dgm:pt>
    <dgm:pt modelId="{84CAD38A-46B6-4842-A07F-F96BBC42F213}" type="pres">
      <dgm:prSet presAssocID="{65348FFE-A9A2-4755-A33C-2292BB8D2BF0}" presName="text_3" presStyleLbl="node1" presStyleIdx="2" presStyleCnt="5">
        <dgm:presLayoutVars>
          <dgm:bulletEnabled val="1"/>
        </dgm:presLayoutVars>
      </dgm:prSet>
      <dgm:spPr/>
      <dgm:t>
        <a:bodyPr/>
        <a:lstStyle/>
        <a:p>
          <a:endParaRPr lang="en-IN"/>
        </a:p>
      </dgm:t>
    </dgm:pt>
    <dgm:pt modelId="{0A82C685-7099-41C8-84B2-4A79ED527FE0}" type="pres">
      <dgm:prSet presAssocID="{65348FFE-A9A2-4755-A33C-2292BB8D2BF0}" presName="accent_3" presStyleCnt="0"/>
      <dgm:spPr/>
      <dgm:t>
        <a:bodyPr/>
        <a:lstStyle/>
        <a:p>
          <a:endParaRPr lang="en-US"/>
        </a:p>
      </dgm:t>
    </dgm:pt>
    <dgm:pt modelId="{4B7F6679-6822-4082-8140-47FEA5076CAC}" type="pres">
      <dgm:prSet presAssocID="{65348FFE-A9A2-4755-A33C-2292BB8D2BF0}" presName="accentRepeatNode" presStyleLbl="solidFgAcc1" presStyleIdx="2" presStyleCnt="5"/>
      <dgm:spPr/>
      <dgm:t>
        <a:bodyPr/>
        <a:lstStyle/>
        <a:p>
          <a:endParaRPr lang="en-US"/>
        </a:p>
      </dgm:t>
    </dgm:pt>
    <dgm:pt modelId="{A35DAE59-F05D-4063-89A7-39FCD8363A3C}" type="pres">
      <dgm:prSet presAssocID="{6A33EFF2-0F52-4444-90E5-225C750FCFED}" presName="text_4" presStyleLbl="node1" presStyleIdx="3" presStyleCnt="5">
        <dgm:presLayoutVars>
          <dgm:bulletEnabled val="1"/>
        </dgm:presLayoutVars>
      </dgm:prSet>
      <dgm:spPr/>
      <dgm:t>
        <a:bodyPr/>
        <a:lstStyle/>
        <a:p>
          <a:endParaRPr lang="en-IN"/>
        </a:p>
      </dgm:t>
    </dgm:pt>
    <dgm:pt modelId="{558A6A8D-6092-4257-892F-F8FB2466A535}" type="pres">
      <dgm:prSet presAssocID="{6A33EFF2-0F52-4444-90E5-225C750FCFED}" presName="accent_4" presStyleCnt="0"/>
      <dgm:spPr/>
      <dgm:t>
        <a:bodyPr/>
        <a:lstStyle/>
        <a:p>
          <a:endParaRPr lang="en-US"/>
        </a:p>
      </dgm:t>
    </dgm:pt>
    <dgm:pt modelId="{F974A674-63E4-4B09-8E64-8649920EEBC9}" type="pres">
      <dgm:prSet presAssocID="{6A33EFF2-0F52-4444-90E5-225C750FCFED}" presName="accentRepeatNode" presStyleLbl="solidFgAcc1" presStyleIdx="3" presStyleCnt="5"/>
      <dgm:spPr/>
      <dgm:t>
        <a:bodyPr/>
        <a:lstStyle/>
        <a:p>
          <a:endParaRPr lang="en-US"/>
        </a:p>
      </dgm:t>
    </dgm:pt>
    <dgm:pt modelId="{B416BAAB-6156-4C10-970A-519656D1CEA1}" type="pres">
      <dgm:prSet presAssocID="{59CB998C-3AF2-4CC5-8DAD-AC8057AE630A}" presName="text_5" presStyleLbl="node1" presStyleIdx="4" presStyleCnt="5">
        <dgm:presLayoutVars>
          <dgm:bulletEnabled val="1"/>
        </dgm:presLayoutVars>
      </dgm:prSet>
      <dgm:spPr/>
      <dgm:t>
        <a:bodyPr/>
        <a:lstStyle/>
        <a:p>
          <a:endParaRPr lang="en-IN"/>
        </a:p>
      </dgm:t>
    </dgm:pt>
    <dgm:pt modelId="{94C17464-31E1-44B5-9914-96C0127339E4}" type="pres">
      <dgm:prSet presAssocID="{59CB998C-3AF2-4CC5-8DAD-AC8057AE630A}" presName="accent_5" presStyleCnt="0"/>
      <dgm:spPr/>
      <dgm:t>
        <a:bodyPr/>
        <a:lstStyle/>
        <a:p>
          <a:endParaRPr lang="en-US"/>
        </a:p>
      </dgm:t>
    </dgm:pt>
    <dgm:pt modelId="{7758E4D3-687C-4646-B650-6DAE4BC26855}" type="pres">
      <dgm:prSet presAssocID="{59CB998C-3AF2-4CC5-8DAD-AC8057AE630A}" presName="accentRepeatNode" presStyleLbl="solidFgAcc1" presStyleIdx="4" presStyleCnt="5"/>
      <dgm:spPr/>
      <dgm:t>
        <a:bodyPr/>
        <a:lstStyle/>
        <a:p>
          <a:endParaRPr lang="en-US"/>
        </a:p>
      </dgm:t>
    </dgm:pt>
  </dgm:ptLst>
  <dgm:cxnLst>
    <dgm:cxn modelId="{E50B7E9D-98D2-47FA-92E8-DE57054DF297}" type="presOf" srcId="{C6F89E31-7783-4C7E-81AE-E9BFEA74E85A}" destId="{C7202FCE-896F-4824-B540-98BE21BEAD8B}" srcOrd="0" destOrd="0" presId="urn:microsoft.com/office/officeart/2008/layout/VerticalCurvedList"/>
    <dgm:cxn modelId="{6D24332E-CF63-4E21-A67E-1BE6B818B184}" srcId="{65348FFE-A9A2-4755-A33C-2292BB8D2BF0}" destId="{DDF62A69-7722-4A5E-B6E5-3FFACCBA4F12}" srcOrd="0" destOrd="0" parTransId="{25D88AFA-F3DC-4BD8-BCBB-3BFDAED86BE5}" sibTransId="{9F53493C-99BF-4D2A-B53B-FD1239DB88F3}"/>
    <dgm:cxn modelId="{1D61102D-E992-4188-878C-9ADCF28A5632}" type="presOf" srcId="{1D0D1814-CB23-44E5-849E-93EE7F72E5CD}" destId="{B416BAAB-6156-4C10-970A-519656D1CEA1}" srcOrd="0" destOrd="1" presId="urn:microsoft.com/office/officeart/2008/layout/VerticalCurvedList"/>
    <dgm:cxn modelId="{58D2F9B9-E9B5-430C-AE58-757C47FE5228}" type="presOf" srcId="{59CB998C-3AF2-4CC5-8DAD-AC8057AE630A}" destId="{B416BAAB-6156-4C10-970A-519656D1CEA1}" srcOrd="0" destOrd="0" presId="urn:microsoft.com/office/officeart/2008/layout/VerticalCurvedList"/>
    <dgm:cxn modelId="{093CBEEA-941F-4B73-A68E-F7D1A3885CF1}" srcId="{59CB998C-3AF2-4CC5-8DAD-AC8057AE630A}" destId="{1D0D1814-CB23-44E5-849E-93EE7F72E5CD}" srcOrd="0" destOrd="0" parTransId="{AFD2EC47-FC92-45B2-9B51-ECE7C88C5F85}" sibTransId="{E0B4BBE2-465D-4D2A-8D85-6A6ACCEFAF80}"/>
    <dgm:cxn modelId="{EFF5E54C-76A0-4BEB-9A57-609E1C800EE7}" srcId="{C6F89E31-7783-4C7E-81AE-E9BFEA74E85A}" destId="{6A33EFF2-0F52-4444-90E5-225C750FCFED}" srcOrd="3" destOrd="0" parTransId="{F8E9ED96-F135-4A6B-A2FE-64FC9253A24C}" sibTransId="{73765833-9503-4B30-A531-3A70A0B433DB}"/>
    <dgm:cxn modelId="{6F1C4035-AC16-46B1-8DD0-E15719952DE6}" type="presOf" srcId="{DE622F5B-0DE7-49A1-AEFF-2964EC8C5FEE}" destId="{8F2A0D2D-94C4-4833-9BC2-1657AE261E89}" srcOrd="0" destOrd="0" presId="urn:microsoft.com/office/officeart/2008/layout/VerticalCurvedList"/>
    <dgm:cxn modelId="{6EC2B3D6-C572-4CEC-873E-C938354A7B30}" srcId="{0FB0ABF4-55F2-42B0-A05B-2C1CCD722C99}" destId="{265784B5-81D7-48F4-8568-270D554839F2}" srcOrd="0" destOrd="0" parTransId="{C4213EA6-E4E8-48DF-A4FC-09BAEBBED777}" sibTransId="{CFA1321E-F575-4109-B2DE-A4CB20A9E5E6}"/>
    <dgm:cxn modelId="{9D8AB69E-B84D-4F82-AC7A-0CF834A4C3C4}" type="presOf" srcId="{AF580318-D322-4537-8E1C-24FBC845DFFF}" destId="{A35DAE59-F05D-4063-89A7-39FCD8363A3C}" srcOrd="0" destOrd="1" presId="urn:microsoft.com/office/officeart/2008/layout/VerticalCurvedList"/>
    <dgm:cxn modelId="{317A997B-07D9-4A8D-B8A4-5C81D904716A}" srcId="{C6F89E31-7783-4C7E-81AE-E9BFEA74E85A}" destId="{59CB998C-3AF2-4CC5-8DAD-AC8057AE630A}" srcOrd="4" destOrd="0" parTransId="{0777A16C-B82A-476A-9B2E-D66BEAB7640C}" sibTransId="{C1603B2A-D471-4680-B68A-2A602AF94000}"/>
    <dgm:cxn modelId="{F9A1869F-9BC0-4758-B64A-D977CE18E3E7}" srcId="{6A33EFF2-0F52-4444-90E5-225C750FCFED}" destId="{AF580318-D322-4537-8E1C-24FBC845DFFF}" srcOrd="0" destOrd="0" parTransId="{262CEAFB-35C5-4DD1-81B6-526277A70D89}" sibTransId="{1542D8B3-B427-41C1-9538-DC1E0EA496C0}"/>
    <dgm:cxn modelId="{7BD4F57F-2F49-4A58-9526-5A54DFCC89A2}" type="presOf" srcId="{0FB0ABF4-55F2-42B0-A05B-2C1CCD722C99}" destId="{4693B387-9383-4B24-8A54-26AA37AF1DA6}" srcOrd="0" destOrd="0" presId="urn:microsoft.com/office/officeart/2008/layout/VerticalCurvedList"/>
    <dgm:cxn modelId="{99CC7C41-8353-42CE-ABA5-479867B1A046}" srcId="{C6F89E31-7783-4C7E-81AE-E9BFEA74E85A}" destId="{65348FFE-A9A2-4755-A33C-2292BB8D2BF0}" srcOrd="2" destOrd="0" parTransId="{812DE1A4-A2FA-40C9-8526-95620AAE09BF}" sibTransId="{35DEA27A-5624-4A06-886E-44EDA139F67F}"/>
    <dgm:cxn modelId="{08482105-8F0F-4C35-B756-4C8FFE565E19}" type="presOf" srcId="{65348FFE-A9A2-4755-A33C-2292BB8D2BF0}" destId="{84CAD38A-46B6-4842-A07F-F96BBC42F213}" srcOrd="0" destOrd="0" presId="urn:microsoft.com/office/officeart/2008/layout/VerticalCurvedList"/>
    <dgm:cxn modelId="{D518146E-B223-4908-9B9F-2EC854A7AA90}" type="presOf" srcId="{265784B5-81D7-48F4-8568-270D554839F2}" destId="{4693B387-9383-4B24-8A54-26AA37AF1DA6}" srcOrd="0" destOrd="1" presId="urn:microsoft.com/office/officeart/2008/layout/VerticalCurvedList"/>
    <dgm:cxn modelId="{92DDF64E-2F2A-4FEB-A1B7-195D72365B70}" type="presOf" srcId="{F4F1BD18-0F41-473D-91FF-84E00942B7A7}" destId="{8F2A0D2D-94C4-4833-9BC2-1657AE261E89}" srcOrd="0" destOrd="1" presId="urn:microsoft.com/office/officeart/2008/layout/VerticalCurvedList"/>
    <dgm:cxn modelId="{9C8FAD21-393A-4CDE-A51F-F5BF772DE407}" srcId="{DE622F5B-0DE7-49A1-AEFF-2964EC8C5FEE}" destId="{F4F1BD18-0F41-473D-91FF-84E00942B7A7}" srcOrd="0" destOrd="0" parTransId="{540C2EF2-2DD1-4EF0-BB61-1A2D6CDF3AD4}" sibTransId="{C83D1CCC-DC03-493A-B715-18FD0A32CAFB}"/>
    <dgm:cxn modelId="{C3B776E7-AB22-466F-BB0C-590596AE8E4E}" type="presOf" srcId="{6A33EFF2-0F52-4444-90E5-225C750FCFED}" destId="{A35DAE59-F05D-4063-89A7-39FCD8363A3C}" srcOrd="0" destOrd="0" presId="urn:microsoft.com/office/officeart/2008/layout/VerticalCurvedList"/>
    <dgm:cxn modelId="{2CCC786C-BC94-40D5-A37C-9FCABECD962B}" srcId="{C6F89E31-7783-4C7E-81AE-E9BFEA74E85A}" destId="{DE622F5B-0DE7-49A1-AEFF-2964EC8C5FEE}" srcOrd="0" destOrd="0" parTransId="{B6C82FD8-520E-414E-9E66-D34E4F63516A}" sibTransId="{3F48249F-4010-4459-9601-F73428BC32B4}"/>
    <dgm:cxn modelId="{0AD6F133-EEC9-46F7-8789-413F80FA913C}" srcId="{C6F89E31-7783-4C7E-81AE-E9BFEA74E85A}" destId="{0FB0ABF4-55F2-42B0-A05B-2C1CCD722C99}" srcOrd="1" destOrd="0" parTransId="{15480714-8B22-4EF3-BDA2-7684FA0033A8}" sibTransId="{F50EF1C1-B932-43F4-B14A-D46A58B06534}"/>
    <dgm:cxn modelId="{6E303E6A-2EAB-4866-8E87-2034D9BB4352}" type="presOf" srcId="{DDF62A69-7722-4A5E-B6E5-3FFACCBA4F12}" destId="{84CAD38A-46B6-4842-A07F-F96BBC42F213}" srcOrd="0" destOrd="1" presId="urn:microsoft.com/office/officeart/2008/layout/VerticalCurvedList"/>
    <dgm:cxn modelId="{CDC2EB8D-2865-44C8-BA05-03D8386D411B}" type="presOf" srcId="{C83D1CCC-DC03-493A-B715-18FD0A32CAFB}" destId="{24CF0F9F-DCF7-442E-BB7D-D3C210FD7253}" srcOrd="0" destOrd="0" presId="urn:microsoft.com/office/officeart/2008/layout/VerticalCurvedList"/>
    <dgm:cxn modelId="{A349D7F9-F937-4DBD-A7C3-55A1B8626225}" type="presParOf" srcId="{C7202FCE-896F-4824-B540-98BE21BEAD8B}" destId="{E050EB65-446D-494C-9CA3-1756CA2CF577}" srcOrd="0" destOrd="0" presId="urn:microsoft.com/office/officeart/2008/layout/VerticalCurvedList"/>
    <dgm:cxn modelId="{8C29BB13-64A0-4DD1-B678-45464DEDCCBB}" type="presParOf" srcId="{E050EB65-446D-494C-9CA3-1756CA2CF577}" destId="{540EBDDF-87C6-47DA-94EA-91C3BDAD1536}" srcOrd="0" destOrd="0" presId="urn:microsoft.com/office/officeart/2008/layout/VerticalCurvedList"/>
    <dgm:cxn modelId="{C9A8F019-6F23-4F37-A6C4-4891C01C33FC}" type="presParOf" srcId="{540EBDDF-87C6-47DA-94EA-91C3BDAD1536}" destId="{C24C6253-B679-4E41-A767-CAD6D17B130C}" srcOrd="0" destOrd="0" presId="urn:microsoft.com/office/officeart/2008/layout/VerticalCurvedList"/>
    <dgm:cxn modelId="{8073BFAA-4826-4A21-9DE7-A3CBB003D39C}" type="presParOf" srcId="{540EBDDF-87C6-47DA-94EA-91C3BDAD1536}" destId="{24CF0F9F-DCF7-442E-BB7D-D3C210FD7253}" srcOrd="1" destOrd="0" presId="urn:microsoft.com/office/officeart/2008/layout/VerticalCurvedList"/>
    <dgm:cxn modelId="{D8688689-C163-42FD-8824-43DC740F430E}" type="presParOf" srcId="{540EBDDF-87C6-47DA-94EA-91C3BDAD1536}" destId="{5F031A79-6F91-4CF8-BCA2-70EAB4FEB318}" srcOrd="2" destOrd="0" presId="urn:microsoft.com/office/officeart/2008/layout/VerticalCurvedList"/>
    <dgm:cxn modelId="{1777B523-3D13-4650-84CB-3A419EE6E6F6}" type="presParOf" srcId="{540EBDDF-87C6-47DA-94EA-91C3BDAD1536}" destId="{94AE00AF-FA72-4EFA-A432-3B13C60FD062}" srcOrd="3" destOrd="0" presId="urn:microsoft.com/office/officeart/2008/layout/VerticalCurvedList"/>
    <dgm:cxn modelId="{0812C87D-B06E-49AB-94B0-A33793FDA15A}" type="presParOf" srcId="{E050EB65-446D-494C-9CA3-1756CA2CF577}" destId="{8F2A0D2D-94C4-4833-9BC2-1657AE261E89}" srcOrd="1" destOrd="0" presId="urn:microsoft.com/office/officeart/2008/layout/VerticalCurvedList"/>
    <dgm:cxn modelId="{746B44C4-FD59-4421-9C71-3E8E666A3725}" type="presParOf" srcId="{E050EB65-446D-494C-9CA3-1756CA2CF577}" destId="{70A8186E-C949-4059-A418-BDE408060828}" srcOrd="2" destOrd="0" presId="urn:microsoft.com/office/officeart/2008/layout/VerticalCurvedList"/>
    <dgm:cxn modelId="{13664E60-F174-476E-85A9-D1051A58A4DE}" type="presParOf" srcId="{70A8186E-C949-4059-A418-BDE408060828}" destId="{35590232-7E76-49BE-90BD-FDA2C70C35EC}" srcOrd="0" destOrd="0" presId="urn:microsoft.com/office/officeart/2008/layout/VerticalCurvedList"/>
    <dgm:cxn modelId="{467BC979-0232-4438-BD63-CD32A1A380D6}" type="presParOf" srcId="{E050EB65-446D-494C-9CA3-1756CA2CF577}" destId="{4693B387-9383-4B24-8A54-26AA37AF1DA6}" srcOrd="3" destOrd="0" presId="urn:microsoft.com/office/officeart/2008/layout/VerticalCurvedList"/>
    <dgm:cxn modelId="{D5DD8BEC-7FA0-414F-8934-FAB62685E151}" type="presParOf" srcId="{E050EB65-446D-494C-9CA3-1756CA2CF577}" destId="{2309971E-A0F3-4E0D-82EB-463E75297A6B}" srcOrd="4" destOrd="0" presId="urn:microsoft.com/office/officeart/2008/layout/VerticalCurvedList"/>
    <dgm:cxn modelId="{7CAD7139-3198-4829-B775-9A0DCDD76DF5}" type="presParOf" srcId="{2309971E-A0F3-4E0D-82EB-463E75297A6B}" destId="{615404E7-7671-4366-BA20-22A1C847BEBE}" srcOrd="0" destOrd="0" presId="urn:microsoft.com/office/officeart/2008/layout/VerticalCurvedList"/>
    <dgm:cxn modelId="{BB75DF10-82E0-41FC-A142-AB3EC57F1856}" type="presParOf" srcId="{E050EB65-446D-494C-9CA3-1756CA2CF577}" destId="{84CAD38A-46B6-4842-A07F-F96BBC42F213}" srcOrd="5" destOrd="0" presId="urn:microsoft.com/office/officeart/2008/layout/VerticalCurvedList"/>
    <dgm:cxn modelId="{7CC1AB83-0CC8-4A9D-A866-A843E1A24956}" type="presParOf" srcId="{E050EB65-446D-494C-9CA3-1756CA2CF577}" destId="{0A82C685-7099-41C8-84B2-4A79ED527FE0}" srcOrd="6" destOrd="0" presId="urn:microsoft.com/office/officeart/2008/layout/VerticalCurvedList"/>
    <dgm:cxn modelId="{74BDCA47-94F4-422D-84A7-4F058EDFC494}" type="presParOf" srcId="{0A82C685-7099-41C8-84B2-4A79ED527FE0}" destId="{4B7F6679-6822-4082-8140-47FEA5076CAC}" srcOrd="0" destOrd="0" presId="urn:microsoft.com/office/officeart/2008/layout/VerticalCurvedList"/>
    <dgm:cxn modelId="{198E2841-25DC-468A-95C8-4F3B247A33DC}" type="presParOf" srcId="{E050EB65-446D-494C-9CA3-1756CA2CF577}" destId="{A35DAE59-F05D-4063-89A7-39FCD8363A3C}" srcOrd="7" destOrd="0" presId="urn:microsoft.com/office/officeart/2008/layout/VerticalCurvedList"/>
    <dgm:cxn modelId="{FDED98BD-8079-4BAE-9D91-7C8CE285C022}" type="presParOf" srcId="{E050EB65-446D-494C-9CA3-1756CA2CF577}" destId="{558A6A8D-6092-4257-892F-F8FB2466A535}" srcOrd="8" destOrd="0" presId="urn:microsoft.com/office/officeart/2008/layout/VerticalCurvedList"/>
    <dgm:cxn modelId="{15E26491-E61D-4676-8908-AF11E426591E}" type="presParOf" srcId="{558A6A8D-6092-4257-892F-F8FB2466A535}" destId="{F974A674-63E4-4B09-8E64-8649920EEBC9}" srcOrd="0" destOrd="0" presId="urn:microsoft.com/office/officeart/2008/layout/VerticalCurvedList"/>
    <dgm:cxn modelId="{798EA946-8221-4527-95B8-B90580151541}" type="presParOf" srcId="{E050EB65-446D-494C-9CA3-1756CA2CF577}" destId="{B416BAAB-6156-4C10-970A-519656D1CEA1}" srcOrd="9" destOrd="0" presId="urn:microsoft.com/office/officeart/2008/layout/VerticalCurvedList"/>
    <dgm:cxn modelId="{54EF8BA6-57B3-4098-A4FA-8167899756E3}" type="presParOf" srcId="{E050EB65-446D-494C-9CA3-1756CA2CF577}" destId="{94C17464-31E1-44B5-9914-96C0127339E4}" srcOrd="10" destOrd="0" presId="urn:microsoft.com/office/officeart/2008/layout/VerticalCurvedList"/>
    <dgm:cxn modelId="{F634BCA4-D4E2-4975-9F74-F04DC9F7358D}" type="presParOf" srcId="{94C17464-31E1-44B5-9914-96C0127339E4}" destId="{7758E4D3-687C-4646-B650-6DAE4BC268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1E8F4-2241-4817-B55C-8426A29F0C3E}"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IN"/>
        </a:p>
      </dgm:t>
    </dgm:pt>
    <dgm:pt modelId="{77A723FC-A7C0-43F4-9A77-BC130754D047}">
      <dgm:prSet phldrT="[Text]" custT="1"/>
      <dgm:spPr>
        <a:solidFill>
          <a:schemeClr val="accent1">
            <a:lumMod val="40000"/>
            <a:lumOff val="60000"/>
          </a:schemeClr>
        </a:solidFill>
      </dgm:spPr>
      <dgm:t>
        <a:bodyPr/>
        <a:lstStyle/>
        <a:p>
          <a:r>
            <a:rPr lang="en-IN" sz="2400" b="1" dirty="0" smtClean="0">
              <a:solidFill>
                <a:schemeClr val="tx1"/>
              </a:solidFill>
            </a:rPr>
            <a:t> Students</a:t>
          </a:r>
          <a:endParaRPr lang="en-IN" sz="2400" b="1" dirty="0">
            <a:solidFill>
              <a:schemeClr val="tx1"/>
            </a:solidFill>
          </a:endParaRPr>
        </a:p>
      </dgm:t>
    </dgm:pt>
    <dgm:pt modelId="{D9DF8952-D767-4C0F-91CC-89FAA05338AD}" type="parTrans" cxnId="{A582368C-530C-45F5-BFBB-7DEAC997B857}">
      <dgm:prSet/>
      <dgm:spPr/>
      <dgm:t>
        <a:bodyPr/>
        <a:lstStyle/>
        <a:p>
          <a:endParaRPr lang="en-IN" sz="1200"/>
        </a:p>
      </dgm:t>
    </dgm:pt>
    <dgm:pt modelId="{CDDD09F4-9139-44DC-9C77-2591A18872DC}" type="sibTrans" cxnId="{A582368C-530C-45F5-BFBB-7DEAC997B857}">
      <dgm:prSet/>
      <dgm:spPr/>
      <dgm:t>
        <a:bodyPr/>
        <a:lstStyle/>
        <a:p>
          <a:endParaRPr lang="en-IN" sz="1200"/>
        </a:p>
      </dgm:t>
    </dgm:pt>
    <dgm:pt modelId="{953B9F55-FC1A-4662-9D3A-5BDEB616B208}">
      <dgm:prSet custT="1"/>
      <dgm:spPr/>
      <dgm:t>
        <a:bodyPr/>
        <a:lstStyle/>
        <a:p>
          <a:r>
            <a:rPr lang="en-IN" sz="1100" b="1" dirty="0" smtClean="0">
              <a:solidFill>
                <a:schemeClr val="tx1"/>
              </a:solidFill>
            </a:rPr>
            <a:t>Intellect, curiosity, creativity</a:t>
          </a:r>
          <a:endParaRPr lang="en-IN" sz="1100" b="1" dirty="0">
            <a:solidFill>
              <a:schemeClr val="tx1"/>
            </a:solidFill>
          </a:endParaRPr>
        </a:p>
      </dgm:t>
    </dgm:pt>
    <dgm:pt modelId="{D2BE320B-8950-43C3-B9F9-2362AC7F730E}" type="parTrans" cxnId="{49597771-89D6-4880-A6D3-D30A2ECCBDDF}">
      <dgm:prSet/>
      <dgm:spPr/>
      <dgm:t>
        <a:bodyPr/>
        <a:lstStyle/>
        <a:p>
          <a:endParaRPr lang="en-IN" sz="1200"/>
        </a:p>
      </dgm:t>
    </dgm:pt>
    <dgm:pt modelId="{DD37EA53-A0FF-4BAD-849A-C730F4997351}" type="sibTrans" cxnId="{49597771-89D6-4880-A6D3-D30A2ECCBDDF}">
      <dgm:prSet/>
      <dgm:spPr/>
      <dgm:t>
        <a:bodyPr/>
        <a:lstStyle/>
        <a:p>
          <a:endParaRPr lang="en-IN" sz="1200"/>
        </a:p>
      </dgm:t>
    </dgm:pt>
    <dgm:pt modelId="{BCA52128-0A12-4F3D-990C-4B5C1F2411CC}">
      <dgm:prSet custT="1"/>
      <dgm:spPr/>
      <dgm:t>
        <a:bodyPr/>
        <a:lstStyle/>
        <a:p>
          <a:r>
            <a:rPr lang="en-IN" sz="1100" b="1" dirty="0" smtClean="0">
              <a:solidFill>
                <a:schemeClr val="tx1"/>
              </a:solidFill>
            </a:rPr>
            <a:t>Alumni who are currently doing very well in various fields</a:t>
          </a:r>
          <a:endParaRPr lang="en-IN" sz="1100" b="1" dirty="0">
            <a:solidFill>
              <a:schemeClr val="tx1"/>
            </a:solidFill>
          </a:endParaRPr>
        </a:p>
      </dgm:t>
    </dgm:pt>
    <dgm:pt modelId="{EF05D68D-AE97-4851-95A8-2AD18ABA4635}" type="parTrans" cxnId="{267D8EC2-2905-43BE-AC93-D1468A30039C}">
      <dgm:prSet/>
      <dgm:spPr/>
      <dgm:t>
        <a:bodyPr/>
        <a:lstStyle/>
        <a:p>
          <a:endParaRPr lang="en-IN" sz="1200"/>
        </a:p>
      </dgm:t>
    </dgm:pt>
    <dgm:pt modelId="{0EC7919C-C4DD-4490-B301-6000C040A683}" type="sibTrans" cxnId="{267D8EC2-2905-43BE-AC93-D1468A30039C}">
      <dgm:prSet/>
      <dgm:spPr/>
      <dgm:t>
        <a:bodyPr/>
        <a:lstStyle/>
        <a:p>
          <a:endParaRPr lang="en-IN" sz="1200"/>
        </a:p>
      </dgm:t>
    </dgm:pt>
    <dgm:pt modelId="{9AD8C634-DB4D-4EC8-95B0-E77476A68056}">
      <dgm:prSet custT="1"/>
      <dgm:spPr>
        <a:solidFill>
          <a:schemeClr val="accent1">
            <a:lumMod val="40000"/>
            <a:lumOff val="60000"/>
          </a:schemeClr>
        </a:solidFill>
      </dgm:spPr>
      <dgm:t>
        <a:bodyPr/>
        <a:lstStyle/>
        <a:p>
          <a:r>
            <a:rPr lang="en-IN" sz="2400" b="1" dirty="0" smtClean="0">
              <a:solidFill>
                <a:schemeClr val="tx1"/>
              </a:solidFill>
            </a:rPr>
            <a:t>Resources</a:t>
          </a:r>
          <a:endParaRPr lang="en-IN" sz="1600" b="1" dirty="0">
            <a:solidFill>
              <a:schemeClr val="tx1"/>
            </a:solidFill>
          </a:endParaRPr>
        </a:p>
      </dgm:t>
    </dgm:pt>
    <dgm:pt modelId="{9A649694-0057-468A-ACBA-8C728EDF3F9E}" type="parTrans" cxnId="{B72E7EEB-4C4B-4F90-8F66-51B48B4ED818}">
      <dgm:prSet/>
      <dgm:spPr/>
      <dgm:t>
        <a:bodyPr/>
        <a:lstStyle/>
        <a:p>
          <a:endParaRPr lang="en-IN" sz="1200"/>
        </a:p>
      </dgm:t>
    </dgm:pt>
    <dgm:pt modelId="{7E0BE9E0-9369-4EEE-B24F-C8B0EAC1B219}" type="sibTrans" cxnId="{B72E7EEB-4C4B-4F90-8F66-51B48B4ED818}">
      <dgm:prSet/>
      <dgm:spPr/>
      <dgm:t>
        <a:bodyPr/>
        <a:lstStyle/>
        <a:p>
          <a:endParaRPr lang="en-IN" sz="1200"/>
        </a:p>
      </dgm:t>
    </dgm:pt>
    <dgm:pt modelId="{B7D04FBA-B5F8-4FCA-B8FC-53A2201654A6}">
      <dgm:prSet custT="1"/>
      <dgm:spPr/>
      <dgm:t>
        <a:bodyPr/>
        <a:lstStyle/>
        <a:p>
          <a:r>
            <a:rPr lang="en-IN" sz="1600" b="1" dirty="0" smtClean="0">
              <a:solidFill>
                <a:schemeClr val="tx1"/>
              </a:solidFill>
            </a:rPr>
            <a:t>Functional laptops</a:t>
          </a:r>
          <a:endParaRPr lang="en-IN" sz="1600" b="1" dirty="0">
            <a:solidFill>
              <a:schemeClr val="tx1"/>
            </a:solidFill>
          </a:endParaRPr>
        </a:p>
      </dgm:t>
    </dgm:pt>
    <dgm:pt modelId="{58D257E6-F0D3-477B-B72D-F425F11F3603}" type="parTrans" cxnId="{F7CD638C-5BE2-4B66-B8CF-580D623E7795}">
      <dgm:prSet/>
      <dgm:spPr/>
      <dgm:t>
        <a:bodyPr/>
        <a:lstStyle/>
        <a:p>
          <a:endParaRPr lang="en-IN" sz="1200"/>
        </a:p>
      </dgm:t>
    </dgm:pt>
    <dgm:pt modelId="{B22FB5D1-91ED-4A07-84BE-F7E90BEF782F}" type="sibTrans" cxnId="{F7CD638C-5BE2-4B66-B8CF-580D623E7795}">
      <dgm:prSet/>
      <dgm:spPr/>
      <dgm:t>
        <a:bodyPr/>
        <a:lstStyle/>
        <a:p>
          <a:endParaRPr lang="en-IN" sz="1200"/>
        </a:p>
      </dgm:t>
    </dgm:pt>
    <dgm:pt modelId="{90669EFC-709D-4AC5-AE9C-A8527E7793AB}">
      <dgm:prSet custT="1"/>
      <dgm:spPr/>
      <dgm:t>
        <a:bodyPr/>
        <a:lstStyle/>
        <a:p>
          <a:r>
            <a:rPr lang="en-IN" sz="1600" b="1" dirty="0" smtClean="0">
              <a:solidFill>
                <a:schemeClr val="tx1"/>
              </a:solidFill>
            </a:rPr>
            <a:t>Projectors</a:t>
          </a:r>
          <a:endParaRPr lang="en-IN" sz="1600" b="1" dirty="0">
            <a:solidFill>
              <a:schemeClr val="tx1"/>
            </a:solidFill>
          </a:endParaRPr>
        </a:p>
      </dgm:t>
    </dgm:pt>
    <dgm:pt modelId="{F94B812D-9D1C-40C0-BFC0-E780504790A4}" type="parTrans" cxnId="{D23332C0-3C39-41D1-A44A-26750A23769B}">
      <dgm:prSet/>
      <dgm:spPr/>
      <dgm:t>
        <a:bodyPr/>
        <a:lstStyle/>
        <a:p>
          <a:endParaRPr lang="en-IN" sz="1200"/>
        </a:p>
      </dgm:t>
    </dgm:pt>
    <dgm:pt modelId="{80374895-7CBF-4160-B394-23828C59EDA0}" type="sibTrans" cxnId="{D23332C0-3C39-41D1-A44A-26750A23769B}">
      <dgm:prSet/>
      <dgm:spPr/>
      <dgm:t>
        <a:bodyPr/>
        <a:lstStyle/>
        <a:p>
          <a:endParaRPr lang="en-IN" sz="1200"/>
        </a:p>
      </dgm:t>
    </dgm:pt>
    <dgm:pt modelId="{412097F7-FB43-4CF9-B10B-DAE71BB3AEC5}">
      <dgm:prSet custT="1"/>
      <dgm:spPr/>
      <dgm:t>
        <a:bodyPr/>
        <a:lstStyle/>
        <a:p>
          <a:r>
            <a:rPr lang="en-IN" sz="1600" b="1" dirty="0" smtClean="0">
              <a:solidFill>
                <a:schemeClr val="tx1"/>
              </a:solidFill>
            </a:rPr>
            <a:t>Books</a:t>
          </a:r>
          <a:endParaRPr lang="en-IN" sz="1600" b="1" dirty="0">
            <a:solidFill>
              <a:schemeClr val="tx1"/>
            </a:solidFill>
          </a:endParaRPr>
        </a:p>
      </dgm:t>
    </dgm:pt>
    <dgm:pt modelId="{0D9027E6-9772-447E-8B35-B4EE326F1945}" type="parTrans" cxnId="{EE8B2D89-BC53-4B5F-8DC2-1353F57EB8FA}">
      <dgm:prSet/>
      <dgm:spPr/>
      <dgm:t>
        <a:bodyPr/>
        <a:lstStyle/>
        <a:p>
          <a:endParaRPr lang="en-IN" sz="1200"/>
        </a:p>
      </dgm:t>
    </dgm:pt>
    <dgm:pt modelId="{E26559DF-45D9-47DB-8984-1A5CA82A17D4}" type="sibTrans" cxnId="{EE8B2D89-BC53-4B5F-8DC2-1353F57EB8FA}">
      <dgm:prSet/>
      <dgm:spPr/>
      <dgm:t>
        <a:bodyPr/>
        <a:lstStyle/>
        <a:p>
          <a:endParaRPr lang="en-IN" sz="1200"/>
        </a:p>
      </dgm:t>
    </dgm:pt>
    <dgm:pt modelId="{C1CBCBBB-84CF-4AF5-B7C6-A109F203D8B0}">
      <dgm:prSet custT="1"/>
      <dgm:spPr/>
      <dgm:t>
        <a:bodyPr/>
        <a:lstStyle/>
        <a:p>
          <a:r>
            <a:rPr lang="en-US" sz="1100" b="1" dirty="0" smtClean="0">
              <a:solidFill>
                <a:schemeClr val="tx1"/>
              </a:solidFill>
            </a:rPr>
            <a:t>Active participation in college, intercollegiate and outreach activities</a:t>
          </a:r>
          <a:endParaRPr lang="en-IN" sz="1100" b="1" dirty="0">
            <a:solidFill>
              <a:schemeClr val="tx1"/>
            </a:solidFill>
          </a:endParaRPr>
        </a:p>
      </dgm:t>
    </dgm:pt>
    <dgm:pt modelId="{F35D2956-887F-427D-8868-27537A63CCB1}" type="parTrans" cxnId="{029AD29B-00AA-4F77-89A3-909E2DDE4F86}">
      <dgm:prSet/>
      <dgm:spPr/>
      <dgm:t>
        <a:bodyPr/>
        <a:lstStyle/>
        <a:p>
          <a:endParaRPr lang="en-IN" sz="1200"/>
        </a:p>
      </dgm:t>
    </dgm:pt>
    <dgm:pt modelId="{3BDEDC2B-EE10-4A5D-8686-C561A0DA5FEE}" type="sibTrans" cxnId="{029AD29B-00AA-4F77-89A3-909E2DDE4F86}">
      <dgm:prSet/>
      <dgm:spPr/>
      <dgm:t>
        <a:bodyPr/>
        <a:lstStyle/>
        <a:p>
          <a:endParaRPr lang="en-IN" sz="1200"/>
        </a:p>
      </dgm:t>
    </dgm:pt>
    <dgm:pt modelId="{7844B50F-48FF-4B10-8695-9AB11ED26BA3}">
      <dgm:prSet custT="1"/>
      <dgm:spPr/>
      <dgm:t>
        <a:bodyPr/>
        <a:lstStyle/>
        <a:p>
          <a:r>
            <a:rPr lang="en-US" sz="1100" b="1" dirty="0" smtClean="0">
              <a:solidFill>
                <a:schemeClr val="tx1"/>
              </a:solidFill>
            </a:rPr>
            <a:t>Part of various cultural and co-curricular societies in college</a:t>
          </a:r>
          <a:endParaRPr lang="en-IN" sz="1100" b="1" dirty="0">
            <a:solidFill>
              <a:schemeClr val="tx1"/>
            </a:solidFill>
          </a:endParaRPr>
        </a:p>
      </dgm:t>
    </dgm:pt>
    <dgm:pt modelId="{764C331D-54CA-454A-A509-BFA6A60ED29D}" type="parTrans" cxnId="{BF14ED16-817C-49B1-9816-929FC9945392}">
      <dgm:prSet/>
      <dgm:spPr/>
      <dgm:t>
        <a:bodyPr/>
        <a:lstStyle/>
        <a:p>
          <a:endParaRPr lang="en-IN" sz="1200"/>
        </a:p>
      </dgm:t>
    </dgm:pt>
    <dgm:pt modelId="{5BA3CA3C-7A24-4242-9B0B-BC8586CD89CF}" type="sibTrans" cxnId="{BF14ED16-817C-49B1-9816-929FC9945392}">
      <dgm:prSet/>
      <dgm:spPr/>
      <dgm:t>
        <a:bodyPr/>
        <a:lstStyle/>
        <a:p>
          <a:endParaRPr lang="en-IN" sz="1200"/>
        </a:p>
      </dgm:t>
    </dgm:pt>
    <dgm:pt modelId="{B025D2EC-9155-431D-84C1-A2DFE7B3049A}" type="pres">
      <dgm:prSet presAssocID="{D621E8F4-2241-4817-B55C-8426A29F0C3E}" presName="theList" presStyleCnt="0">
        <dgm:presLayoutVars>
          <dgm:dir/>
          <dgm:animLvl val="lvl"/>
          <dgm:resizeHandles val="exact"/>
        </dgm:presLayoutVars>
      </dgm:prSet>
      <dgm:spPr/>
      <dgm:t>
        <a:bodyPr/>
        <a:lstStyle/>
        <a:p>
          <a:endParaRPr lang="en-IN"/>
        </a:p>
      </dgm:t>
    </dgm:pt>
    <dgm:pt modelId="{777F71AD-536A-4DE6-8D6A-5520B1A9D5F9}" type="pres">
      <dgm:prSet presAssocID="{77A723FC-A7C0-43F4-9A77-BC130754D047}" presName="compNode" presStyleCnt="0"/>
      <dgm:spPr/>
    </dgm:pt>
    <dgm:pt modelId="{CECFCA16-AADE-401E-AD9B-6AB95F88B4D6}" type="pres">
      <dgm:prSet presAssocID="{77A723FC-A7C0-43F4-9A77-BC130754D047}" presName="aNode" presStyleLbl="bgShp" presStyleIdx="0" presStyleCnt="2"/>
      <dgm:spPr/>
      <dgm:t>
        <a:bodyPr/>
        <a:lstStyle/>
        <a:p>
          <a:endParaRPr lang="en-IN"/>
        </a:p>
      </dgm:t>
    </dgm:pt>
    <dgm:pt modelId="{61FA166A-781C-4FA7-922C-384894A3F4B0}" type="pres">
      <dgm:prSet presAssocID="{77A723FC-A7C0-43F4-9A77-BC130754D047}" presName="textNode" presStyleLbl="bgShp" presStyleIdx="0" presStyleCnt="2"/>
      <dgm:spPr/>
      <dgm:t>
        <a:bodyPr/>
        <a:lstStyle/>
        <a:p>
          <a:endParaRPr lang="en-IN"/>
        </a:p>
      </dgm:t>
    </dgm:pt>
    <dgm:pt modelId="{4C0C5982-B99D-45E8-9399-F7C0FDD937FB}" type="pres">
      <dgm:prSet presAssocID="{77A723FC-A7C0-43F4-9A77-BC130754D047}" presName="compChildNode" presStyleCnt="0"/>
      <dgm:spPr/>
    </dgm:pt>
    <dgm:pt modelId="{B1C4F8EB-443D-44F6-8E49-CF98FCC8897C}" type="pres">
      <dgm:prSet presAssocID="{77A723FC-A7C0-43F4-9A77-BC130754D047}" presName="theInnerList" presStyleCnt="0"/>
      <dgm:spPr/>
    </dgm:pt>
    <dgm:pt modelId="{E111C34B-7DC8-42F1-BE33-C64041A64926}" type="pres">
      <dgm:prSet presAssocID="{953B9F55-FC1A-4662-9D3A-5BDEB616B208}" presName="childNode" presStyleLbl="node1" presStyleIdx="0" presStyleCnt="7">
        <dgm:presLayoutVars>
          <dgm:bulletEnabled val="1"/>
        </dgm:presLayoutVars>
      </dgm:prSet>
      <dgm:spPr/>
      <dgm:t>
        <a:bodyPr/>
        <a:lstStyle/>
        <a:p>
          <a:endParaRPr lang="en-IN"/>
        </a:p>
      </dgm:t>
    </dgm:pt>
    <dgm:pt modelId="{F484D6F8-36D0-4A45-8313-9E583E8E0E2B}" type="pres">
      <dgm:prSet presAssocID="{953B9F55-FC1A-4662-9D3A-5BDEB616B208}" presName="aSpace2" presStyleCnt="0"/>
      <dgm:spPr/>
    </dgm:pt>
    <dgm:pt modelId="{2C511DE3-57C2-4278-927F-280804F84096}" type="pres">
      <dgm:prSet presAssocID="{C1CBCBBB-84CF-4AF5-B7C6-A109F203D8B0}" presName="childNode" presStyleLbl="node1" presStyleIdx="1" presStyleCnt="7">
        <dgm:presLayoutVars>
          <dgm:bulletEnabled val="1"/>
        </dgm:presLayoutVars>
      </dgm:prSet>
      <dgm:spPr/>
      <dgm:t>
        <a:bodyPr/>
        <a:lstStyle/>
        <a:p>
          <a:endParaRPr lang="en-IN"/>
        </a:p>
      </dgm:t>
    </dgm:pt>
    <dgm:pt modelId="{39EE0908-7FEA-4F6C-9C07-C6159945C983}" type="pres">
      <dgm:prSet presAssocID="{C1CBCBBB-84CF-4AF5-B7C6-A109F203D8B0}" presName="aSpace2" presStyleCnt="0"/>
      <dgm:spPr/>
    </dgm:pt>
    <dgm:pt modelId="{6C7C3871-0C97-4388-BABE-3F3FA436E43D}" type="pres">
      <dgm:prSet presAssocID="{7844B50F-48FF-4B10-8695-9AB11ED26BA3}" presName="childNode" presStyleLbl="node1" presStyleIdx="2" presStyleCnt="7">
        <dgm:presLayoutVars>
          <dgm:bulletEnabled val="1"/>
        </dgm:presLayoutVars>
      </dgm:prSet>
      <dgm:spPr/>
      <dgm:t>
        <a:bodyPr/>
        <a:lstStyle/>
        <a:p>
          <a:endParaRPr lang="en-IN"/>
        </a:p>
      </dgm:t>
    </dgm:pt>
    <dgm:pt modelId="{52F90187-5DFD-4797-94F5-D2973B6B6284}" type="pres">
      <dgm:prSet presAssocID="{7844B50F-48FF-4B10-8695-9AB11ED26BA3}" presName="aSpace2" presStyleCnt="0"/>
      <dgm:spPr/>
    </dgm:pt>
    <dgm:pt modelId="{2B447C22-73E6-4DE4-B070-060D623971D5}" type="pres">
      <dgm:prSet presAssocID="{BCA52128-0A12-4F3D-990C-4B5C1F2411CC}" presName="childNode" presStyleLbl="node1" presStyleIdx="3" presStyleCnt="7">
        <dgm:presLayoutVars>
          <dgm:bulletEnabled val="1"/>
        </dgm:presLayoutVars>
      </dgm:prSet>
      <dgm:spPr/>
      <dgm:t>
        <a:bodyPr/>
        <a:lstStyle/>
        <a:p>
          <a:endParaRPr lang="en-IN"/>
        </a:p>
      </dgm:t>
    </dgm:pt>
    <dgm:pt modelId="{417B0DFE-1930-4BA0-BDA4-03383F5A2C2C}" type="pres">
      <dgm:prSet presAssocID="{77A723FC-A7C0-43F4-9A77-BC130754D047}" presName="aSpace" presStyleCnt="0"/>
      <dgm:spPr/>
    </dgm:pt>
    <dgm:pt modelId="{2D751955-C6E4-4E87-8477-843D41D6903C}" type="pres">
      <dgm:prSet presAssocID="{9AD8C634-DB4D-4EC8-95B0-E77476A68056}" presName="compNode" presStyleCnt="0"/>
      <dgm:spPr/>
    </dgm:pt>
    <dgm:pt modelId="{B361353A-454F-49B1-B88B-D63177307CE2}" type="pres">
      <dgm:prSet presAssocID="{9AD8C634-DB4D-4EC8-95B0-E77476A68056}" presName="aNode" presStyleLbl="bgShp" presStyleIdx="1" presStyleCnt="2"/>
      <dgm:spPr/>
      <dgm:t>
        <a:bodyPr/>
        <a:lstStyle/>
        <a:p>
          <a:endParaRPr lang="en-IN"/>
        </a:p>
      </dgm:t>
    </dgm:pt>
    <dgm:pt modelId="{40D795CB-6FAF-49BF-968E-29AE3645B8A3}" type="pres">
      <dgm:prSet presAssocID="{9AD8C634-DB4D-4EC8-95B0-E77476A68056}" presName="textNode" presStyleLbl="bgShp" presStyleIdx="1" presStyleCnt="2"/>
      <dgm:spPr/>
      <dgm:t>
        <a:bodyPr/>
        <a:lstStyle/>
        <a:p>
          <a:endParaRPr lang="en-IN"/>
        </a:p>
      </dgm:t>
    </dgm:pt>
    <dgm:pt modelId="{015B7D5F-AF61-4FCC-B5CA-BFEE0825028F}" type="pres">
      <dgm:prSet presAssocID="{9AD8C634-DB4D-4EC8-95B0-E77476A68056}" presName="compChildNode" presStyleCnt="0"/>
      <dgm:spPr/>
    </dgm:pt>
    <dgm:pt modelId="{70953548-4FC6-4221-A1CE-BD0AD23FAA0A}" type="pres">
      <dgm:prSet presAssocID="{9AD8C634-DB4D-4EC8-95B0-E77476A68056}" presName="theInnerList" presStyleCnt="0"/>
      <dgm:spPr/>
    </dgm:pt>
    <dgm:pt modelId="{E8C36D8A-5B04-403E-8342-5DF6EAD23CD5}" type="pres">
      <dgm:prSet presAssocID="{B7D04FBA-B5F8-4FCA-B8FC-53A2201654A6}" presName="childNode" presStyleLbl="node1" presStyleIdx="4" presStyleCnt="7">
        <dgm:presLayoutVars>
          <dgm:bulletEnabled val="1"/>
        </dgm:presLayoutVars>
      </dgm:prSet>
      <dgm:spPr/>
      <dgm:t>
        <a:bodyPr/>
        <a:lstStyle/>
        <a:p>
          <a:endParaRPr lang="en-IN"/>
        </a:p>
      </dgm:t>
    </dgm:pt>
    <dgm:pt modelId="{B4DDA451-1EC5-4867-BA69-B21CA8DFC924}" type="pres">
      <dgm:prSet presAssocID="{B7D04FBA-B5F8-4FCA-B8FC-53A2201654A6}" presName="aSpace2" presStyleCnt="0"/>
      <dgm:spPr/>
    </dgm:pt>
    <dgm:pt modelId="{4AD07287-B251-4592-91A1-A517D39FA1D7}" type="pres">
      <dgm:prSet presAssocID="{90669EFC-709D-4AC5-AE9C-A8527E7793AB}" presName="childNode" presStyleLbl="node1" presStyleIdx="5" presStyleCnt="7">
        <dgm:presLayoutVars>
          <dgm:bulletEnabled val="1"/>
        </dgm:presLayoutVars>
      </dgm:prSet>
      <dgm:spPr/>
      <dgm:t>
        <a:bodyPr/>
        <a:lstStyle/>
        <a:p>
          <a:endParaRPr lang="en-IN"/>
        </a:p>
      </dgm:t>
    </dgm:pt>
    <dgm:pt modelId="{EDD8FA58-074B-4B62-9B14-9C37CFD0B14E}" type="pres">
      <dgm:prSet presAssocID="{90669EFC-709D-4AC5-AE9C-A8527E7793AB}" presName="aSpace2" presStyleCnt="0"/>
      <dgm:spPr/>
    </dgm:pt>
    <dgm:pt modelId="{EFBBF3EC-F0F1-42B9-8436-1A96DAE5E65E}" type="pres">
      <dgm:prSet presAssocID="{412097F7-FB43-4CF9-B10B-DAE71BB3AEC5}" presName="childNode" presStyleLbl="node1" presStyleIdx="6" presStyleCnt="7">
        <dgm:presLayoutVars>
          <dgm:bulletEnabled val="1"/>
        </dgm:presLayoutVars>
      </dgm:prSet>
      <dgm:spPr/>
      <dgm:t>
        <a:bodyPr/>
        <a:lstStyle/>
        <a:p>
          <a:endParaRPr lang="en-IN"/>
        </a:p>
      </dgm:t>
    </dgm:pt>
  </dgm:ptLst>
  <dgm:cxnLst>
    <dgm:cxn modelId="{B72E7EEB-4C4B-4F90-8F66-51B48B4ED818}" srcId="{D621E8F4-2241-4817-B55C-8426A29F0C3E}" destId="{9AD8C634-DB4D-4EC8-95B0-E77476A68056}" srcOrd="1" destOrd="0" parTransId="{9A649694-0057-468A-ACBA-8C728EDF3F9E}" sibTransId="{7E0BE9E0-9369-4EEE-B24F-C8B0EAC1B219}"/>
    <dgm:cxn modelId="{DBBB71AB-E80A-4886-A3C8-93C0F62189C9}" type="presOf" srcId="{C1CBCBBB-84CF-4AF5-B7C6-A109F203D8B0}" destId="{2C511DE3-57C2-4278-927F-280804F84096}" srcOrd="0" destOrd="0" presId="urn:microsoft.com/office/officeart/2005/8/layout/lProcess2"/>
    <dgm:cxn modelId="{267D8EC2-2905-43BE-AC93-D1468A30039C}" srcId="{77A723FC-A7C0-43F4-9A77-BC130754D047}" destId="{BCA52128-0A12-4F3D-990C-4B5C1F2411CC}" srcOrd="3" destOrd="0" parTransId="{EF05D68D-AE97-4851-95A8-2AD18ABA4635}" sibTransId="{0EC7919C-C4DD-4490-B301-6000C040A683}"/>
    <dgm:cxn modelId="{210B81D1-3D18-46A3-B4E4-16C119571677}" type="presOf" srcId="{412097F7-FB43-4CF9-B10B-DAE71BB3AEC5}" destId="{EFBBF3EC-F0F1-42B9-8436-1A96DAE5E65E}" srcOrd="0" destOrd="0" presId="urn:microsoft.com/office/officeart/2005/8/layout/lProcess2"/>
    <dgm:cxn modelId="{47B6C4A0-7C6A-4A5E-8FA0-2357EBA93D64}" type="presOf" srcId="{9AD8C634-DB4D-4EC8-95B0-E77476A68056}" destId="{40D795CB-6FAF-49BF-968E-29AE3645B8A3}" srcOrd="1" destOrd="0" presId="urn:microsoft.com/office/officeart/2005/8/layout/lProcess2"/>
    <dgm:cxn modelId="{D23332C0-3C39-41D1-A44A-26750A23769B}" srcId="{9AD8C634-DB4D-4EC8-95B0-E77476A68056}" destId="{90669EFC-709D-4AC5-AE9C-A8527E7793AB}" srcOrd="1" destOrd="0" parTransId="{F94B812D-9D1C-40C0-BFC0-E780504790A4}" sibTransId="{80374895-7CBF-4160-B394-23828C59EDA0}"/>
    <dgm:cxn modelId="{7E8FE6E8-8BC2-4956-AD3F-052088A46681}" type="presOf" srcId="{77A723FC-A7C0-43F4-9A77-BC130754D047}" destId="{61FA166A-781C-4FA7-922C-384894A3F4B0}" srcOrd="1" destOrd="0" presId="urn:microsoft.com/office/officeart/2005/8/layout/lProcess2"/>
    <dgm:cxn modelId="{E9E596AC-B6FC-4FA2-8A95-D9E2F01A5F33}" type="presOf" srcId="{90669EFC-709D-4AC5-AE9C-A8527E7793AB}" destId="{4AD07287-B251-4592-91A1-A517D39FA1D7}" srcOrd="0" destOrd="0" presId="urn:microsoft.com/office/officeart/2005/8/layout/lProcess2"/>
    <dgm:cxn modelId="{D991256F-B72F-4545-9CA7-79EEB410C612}" type="presOf" srcId="{9AD8C634-DB4D-4EC8-95B0-E77476A68056}" destId="{B361353A-454F-49B1-B88B-D63177307CE2}" srcOrd="0" destOrd="0" presId="urn:microsoft.com/office/officeart/2005/8/layout/lProcess2"/>
    <dgm:cxn modelId="{EE8B2D89-BC53-4B5F-8DC2-1353F57EB8FA}" srcId="{9AD8C634-DB4D-4EC8-95B0-E77476A68056}" destId="{412097F7-FB43-4CF9-B10B-DAE71BB3AEC5}" srcOrd="2" destOrd="0" parTransId="{0D9027E6-9772-447E-8B35-B4EE326F1945}" sibTransId="{E26559DF-45D9-47DB-8984-1A5CA82A17D4}"/>
    <dgm:cxn modelId="{A582368C-530C-45F5-BFBB-7DEAC997B857}" srcId="{D621E8F4-2241-4817-B55C-8426A29F0C3E}" destId="{77A723FC-A7C0-43F4-9A77-BC130754D047}" srcOrd="0" destOrd="0" parTransId="{D9DF8952-D767-4C0F-91CC-89FAA05338AD}" sibTransId="{CDDD09F4-9139-44DC-9C77-2591A18872DC}"/>
    <dgm:cxn modelId="{F7CD638C-5BE2-4B66-B8CF-580D623E7795}" srcId="{9AD8C634-DB4D-4EC8-95B0-E77476A68056}" destId="{B7D04FBA-B5F8-4FCA-B8FC-53A2201654A6}" srcOrd="0" destOrd="0" parTransId="{58D257E6-F0D3-477B-B72D-F425F11F3603}" sibTransId="{B22FB5D1-91ED-4A07-84BE-F7E90BEF782F}"/>
    <dgm:cxn modelId="{6800F37E-799F-4D33-92DA-A33325B7D650}" type="presOf" srcId="{7844B50F-48FF-4B10-8695-9AB11ED26BA3}" destId="{6C7C3871-0C97-4388-BABE-3F3FA436E43D}" srcOrd="0" destOrd="0" presId="urn:microsoft.com/office/officeart/2005/8/layout/lProcess2"/>
    <dgm:cxn modelId="{B030FFFB-41D6-414A-85A3-3D78D18E9CD5}" type="presOf" srcId="{77A723FC-A7C0-43F4-9A77-BC130754D047}" destId="{CECFCA16-AADE-401E-AD9B-6AB95F88B4D6}" srcOrd="0" destOrd="0" presId="urn:microsoft.com/office/officeart/2005/8/layout/lProcess2"/>
    <dgm:cxn modelId="{7A0BD8FD-73DB-4935-BD9D-E2F55F46B27E}" type="presOf" srcId="{B7D04FBA-B5F8-4FCA-B8FC-53A2201654A6}" destId="{E8C36D8A-5B04-403E-8342-5DF6EAD23CD5}" srcOrd="0" destOrd="0" presId="urn:microsoft.com/office/officeart/2005/8/layout/lProcess2"/>
    <dgm:cxn modelId="{FDD38A15-09C8-46BD-9E9E-7ECC55309D9A}" type="presOf" srcId="{BCA52128-0A12-4F3D-990C-4B5C1F2411CC}" destId="{2B447C22-73E6-4DE4-B070-060D623971D5}" srcOrd="0" destOrd="0" presId="urn:microsoft.com/office/officeart/2005/8/layout/lProcess2"/>
    <dgm:cxn modelId="{49597771-89D6-4880-A6D3-D30A2ECCBDDF}" srcId="{77A723FC-A7C0-43F4-9A77-BC130754D047}" destId="{953B9F55-FC1A-4662-9D3A-5BDEB616B208}" srcOrd="0" destOrd="0" parTransId="{D2BE320B-8950-43C3-B9F9-2362AC7F730E}" sibTransId="{DD37EA53-A0FF-4BAD-849A-C730F4997351}"/>
    <dgm:cxn modelId="{BF14ED16-817C-49B1-9816-929FC9945392}" srcId="{77A723FC-A7C0-43F4-9A77-BC130754D047}" destId="{7844B50F-48FF-4B10-8695-9AB11ED26BA3}" srcOrd="2" destOrd="0" parTransId="{764C331D-54CA-454A-A509-BFA6A60ED29D}" sibTransId="{5BA3CA3C-7A24-4242-9B0B-BC8586CD89CF}"/>
    <dgm:cxn modelId="{029AD29B-00AA-4F77-89A3-909E2DDE4F86}" srcId="{77A723FC-A7C0-43F4-9A77-BC130754D047}" destId="{C1CBCBBB-84CF-4AF5-B7C6-A109F203D8B0}" srcOrd="1" destOrd="0" parTransId="{F35D2956-887F-427D-8868-27537A63CCB1}" sibTransId="{3BDEDC2B-EE10-4A5D-8686-C561A0DA5FEE}"/>
    <dgm:cxn modelId="{DA8A7A7B-9829-4236-B5ED-DAE63B7072A9}" type="presOf" srcId="{D621E8F4-2241-4817-B55C-8426A29F0C3E}" destId="{B025D2EC-9155-431D-84C1-A2DFE7B3049A}" srcOrd="0" destOrd="0" presId="urn:microsoft.com/office/officeart/2005/8/layout/lProcess2"/>
    <dgm:cxn modelId="{FFD01E20-31B3-4E15-AC56-CC60F19F26D1}" type="presOf" srcId="{953B9F55-FC1A-4662-9D3A-5BDEB616B208}" destId="{E111C34B-7DC8-42F1-BE33-C64041A64926}" srcOrd="0" destOrd="0" presId="urn:microsoft.com/office/officeart/2005/8/layout/lProcess2"/>
    <dgm:cxn modelId="{19D6571A-A2B4-4D83-A110-DFEE95BDC945}" type="presParOf" srcId="{B025D2EC-9155-431D-84C1-A2DFE7B3049A}" destId="{777F71AD-536A-4DE6-8D6A-5520B1A9D5F9}" srcOrd="0" destOrd="0" presId="urn:microsoft.com/office/officeart/2005/8/layout/lProcess2"/>
    <dgm:cxn modelId="{31C4CB9C-21DA-4F3A-9B77-B4ABBAEB36A2}" type="presParOf" srcId="{777F71AD-536A-4DE6-8D6A-5520B1A9D5F9}" destId="{CECFCA16-AADE-401E-AD9B-6AB95F88B4D6}" srcOrd="0" destOrd="0" presId="urn:microsoft.com/office/officeart/2005/8/layout/lProcess2"/>
    <dgm:cxn modelId="{DD2A0A0F-804E-4214-9DD1-05C8D4E07168}" type="presParOf" srcId="{777F71AD-536A-4DE6-8D6A-5520B1A9D5F9}" destId="{61FA166A-781C-4FA7-922C-384894A3F4B0}" srcOrd="1" destOrd="0" presId="urn:microsoft.com/office/officeart/2005/8/layout/lProcess2"/>
    <dgm:cxn modelId="{35F33391-3D52-4BC1-BFAA-35CFB03089CB}" type="presParOf" srcId="{777F71AD-536A-4DE6-8D6A-5520B1A9D5F9}" destId="{4C0C5982-B99D-45E8-9399-F7C0FDD937FB}" srcOrd="2" destOrd="0" presId="urn:microsoft.com/office/officeart/2005/8/layout/lProcess2"/>
    <dgm:cxn modelId="{A0745F00-EF28-42D7-BEBF-4038646281A1}" type="presParOf" srcId="{4C0C5982-B99D-45E8-9399-F7C0FDD937FB}" destId="{B1C4F8EB-443D-44F6-8E49-CF98FCC8897C}" srcOrd="0" destOrd="0" presId="urn:microsoft.com/office/officeart/2005/8/layout/lProcess2"/>
    <dgm:cxn modelId="{8DDC6511-4855-4F6E-8A70-1A80552D9F54}" type="presParOf" srcId="{B1C4F8EB-443D-44F6-8E49-CF98FCC8897C}" destId="{E111C34B-7DC8-42F1-BE33-C64041A64926}" srcOrd="0" destOrd="0" presId="urn:microsoft.com/office/officeart/2005/8/layout/lProcess2"/>
    <dgm:cxn modelId="{14D31544-9C99-4CF9-9E4D-7086FF8610F1}" type="presParOf" srcId="{B1C4F8EB-443D-44F6-8E49-CF98FCC8897C}" destId="{F484D6F8-36D0-4A45-8313-9E583E8E0E2B}" srcOrd="1" destOrd="0" presId="urn:microsoft.com/office/officeart/2005/8/layout/lProcess2"/>
    <dgm:cxn modelId="{EDE2362C-FC47-4FC4-8ACC-CD7FADA0F34A}" type="presParOf" srcId="{B1C4F8EB-443D-44F6-8E49-CF98FCC8897C}" destId="{2C511DE3-57C2-4278-927F-280804F84096}" srcOrd="2" destOrd="0" presId="urn:microsoft.com/office/officeart/2005/8/layout/lProcess2"/>
    <dgm:cxn modelId="{28D0A720-8943-49E4-B476-8DB7B9BB0A63}" type="presParOf" srcId="{B1C4F8EB-443D-44F6-8E49-CF98FCC8897C}" destId="{39EE0908-7FEA-4F6C-9C07-C6159945C983}" srcOrd="3" destOrd="0" presId="urn:microsoft.com/office/officeart/2005/8/layout/lProcess2"/>
    <dgm:cxn modelId="{4A61CCD8-90C9-4142-A96F-138035B28F6C}" type="presParOf" srcId="{B1C4F8EB-443D-44F6-8E49-CF98FCC8897C}" destId="{6C7C3871-0C97-4388-BABE-3F3FA436E43D}" srcOrd="4" destOrd="0" presId="urn:microsoft.com/office/officeart/2005/8/layout/lProcess2"/>
    <dgm:cxn modelId="{56631BE9-CCE5-4EC0-A235-6F56CAB7F233}" type="presParOf" srcId="{B1C4F8EB-443D-44F6-8E49-CF98FCC8897C}" destId="{52F90187-5DFD-4797-94F5-D2973B6B6284}" srcOrd="5" destOrd="0" presId="urn:microsoft.com/office/officeart/2005/8/layout/lProcess2"/>
    <dgm:cxn modelId="{0D66F2F0-35B2-4907-B1CB-09EE01FA8360}" type="presParOf" srcId="{B1C4F8EB-443D-44F6-8E49-CF98FCC8897C}" destId="{2B447C22-73E6-4DE4-B070-060D623971D5}" srcOrd="6" destOrd="0" presId="urn:microsoft.com/office/officeart/2005/8/layout/lProcess2"/>
    <dgm:cxn modelId="{FBD808A3-52A2-4D66-B0E2-0AAC48D1578A}" type="presParOf" srcId="{B025D2EC-9155-431D-84C1-A2DFE7B3049A}" destId="{417B0DFE-1930-4BA0-BDA4-03383F5A2C2C}" srcOrd="1" destOrd="0" presId="urn:microsoft.com/office/officeart/2005/8/layout/lProcess2"/>
    <dgm:cxn modelId="{8C34B3A1-8CD3-47A4-8194-C7EC573FD708}" type="presParOf" srcId="{B025D2EC-9155-431D-84C1-A2DFE7B3049A}" destId="{2D751955-C6E4-4E87-8477-843D41D6903C}" srcOrd="2" destOrd="0" presId="urn:microsoft.com/office/officeart/2005/8/layout/lProcess2"/>
    <dgm:cxn modelId="{E2BBDF83-BF7C-4DFB-9A3C-FE7DDE4DF6DD}" type="presParOf" srcId="{2D751955-C6E4-4E87-8477-843D41D6903C}" destId="{B361353A-454F-49B1-B88B-D63177307CE2}" srcOrd="0" destOrd="0" presId="urn:microsoft.com/office/officeart/2005/8/layout/lProcess2"/>
    <dgm:cxn modelId="{FF026C21-2A4E-4C21-B005-FB8009F5976F}" type="presParOf" srcId="{2D751955-C6E4-4E87-8477-843D41D6903C}" destId="{40D795CB-6FAF-49BF-968E-29AE3645B8A3}" srcOrd="1" destOrd="0" presId="urn:microsoft.com/office/officeart/2005/8/layout/lProcess2"/>
    <dgm:cxn modelId="{0E2E951C-B94F-4664-B6B5-C09468364F86}" type="presParOf" srcId="{2D751955-C6E4-4E87-8477-843D41D6903C}" destId="{015B7D5F-AF61-4FCC-B5CA-BFEE0825028F}" srcOrd="2" destOrd="0" presId="urn:microsoft.com/office/officeart/2005/8/layout/lProcess2"/>
    <dgm:cxn modelId="{570EA6D2-D0DD-476C-9127-165DCC73024D}" type="presParOf" srcId="{015B7D5F-AF61-4FCC-B5CA-BFEE0825028F}" destId="{70953548-4FC6-4221-A1CE-BD0AD23FAA0A}" srcOrd="0" destOrd="0" presId="urn:microsoft.com/office/officeart/2005/8/layout/lProcess2"/>
    <dgm:cxn modelId="{AEF147D2-EF07-461A-8BC9-6F8013835B04}" type="presParOf" srcId="{70953548-4FC6-4221-A1CE-BD0AD23FAA0A}" destId="{E8C36D8A-5B04-403E-8342-5DF6EAD23CD5}" srcOrd="0" destOrd="0" presId="urn:microsoft.com/office/officeart/2005/8/layout/lProcess2"/>
    <dgm:cxn modelId="{D621165B-5121-46D4-A526-3CDFFEB4BDC8}" type="presParOf" srcId="{70953548-4FC6-4221-A1CE-BD0AD23FAA0A}" destId="{B4DDA451-1EC5-4867-BA69-B21CA8DFC924}" srcOrd="1" destOrd="0" presId="urn:microsoft.com/office/officeart/2005/8/layout/lProcess2"/>
    <dgm:cxn modelId="{2D3D967E-12DB-43EE-9DD5-7FF483E92670}" type="presParOf" srcId="{70953548-4FC6-4221-A1CE-BD0AD23FAA0A}" destId="{4AD07287-B251-4592-91A1-A517D39FA1D7}" srcOrd="2" destOrd="0" presId="urn:microsoft.com/office/officeart/2005/8/layout/lProcess2"/>
    <dgm:cxn modelId="{959D22A7-47E0-4B3B-9B6F-ACAC1FFAEFB5}" type="presParOf" srcId="{70953548-4FC6-4221-A1CE-BD0AD23FAA0A}" destId="{EDD8FA58-074B-4B62-9B14-9C37CFD0B14E}" srcOrd="3" destOrd="0" presId="urn:microsoft.com/office/officeart/2005/8/layout/lProcess2"/>
    <dgm:cxn modelId="{02A73742-DDB6-40D2-A1CC-D02CB38BC8DB}" type="presParOf" srcId="{70953548-4FC6-4221-A1CE-BD0AD23FAA0A}" destId="{EFBBF3EC-F0F1-42B9-8436-1A96DAE5E65E}"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92E6D-9078-4B81-9001-BE84A232C5C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IN"/>
        </a:p>
      </dgm:t>
    </dgm:pt>
    <dgm:pt modelId="{B51FBEE6-A44D-47B5-A22C-6B91B9C5B80F}">
      <dgm:prSet custT="1"/>
      <dgm:spPr>
        <a:solidFill>
          <a:schemeClr val="accent5">
            <a:lumMod val="40000"/>
            <a:lumOff val="60000"/>
          </a:schemeClr>
        </a:solidFill>
      </dgm:spPr>
      <dgm:t>
        <a:bodyPr/>
        <a:lstStyle/>
        <a:p>
          <a:r>
            <a:rPr lang="en-IN" sz="2400" b="1" dirty="0" smtClean="0">
              <a:solidFill>
                <a:schemeClr val="tx1"/>
              </a:solidFill>
            </a:rPr>
            <a:t>Teaching</a:t>
          </a:r>
          <a:endParaRPr lang="en-IN" sz="1100" b="1" dirty="0">
            <a:solidFill>
              <a:schemeClr val="tx1"/>
            </a:solidFill>
          </a:endParaRPr>
        </a:p>
      </dgm:t>
    </dgm:pt>
    <dgm:pt modelId="{AA8BD39A-8E21-4FB7-A02D-035331FBD026}" type="parTrans" cxnId="{80FF0F27-C6F8-475E-8713-49007D3831BD}">
      <dgm:prSet/>
      <dgm:spPr/>
      <dgm:t>
        <a:bodyPr/>
        <a:lstStyle/>
        <a:p>
          <a:endParaRPr lang="en-IN" sz="1050"/>
        </a:p>
      </dgm:t>
    </dgm:pt>
    <dgm:pt modelId="{76D37693-263A-4B95-BB0B-078A9C19B59C}" type="sibTrans" cxnId="{80FF0F27-C6F8-475E-8713-49007D3831BD}">
      <dgm:prSet/>
      <dgm:spPr/>
      <dgm:t>
        <a:bodyPr/>
        <a:lstStyle/>
        <a:p>
          <a:endParaRPr lang="en-IN" sz="1050"/>
        </a:p>
      </dgm:t>
    </dgm:pt>
    <dgm:pt modelId="{90D23C50-0B16-4A7D-830E-A9A03A738FCD}">
      <dgm:prSet custT="1"/>
      <dgm:spPr/>
      <dgm:t>
        <a:bodyPr/>
        <a:lstStyle/>
        <a:p>
          <a:r>
            <a:rPr lang="en-IN" sz="1100" b="1" dirty="0" smtClean="0">
              <a:solidFill>
                <a:schemeClr val="tx1"/>
              </a:solidFill>
            </a:rPr>
            <a:t>Use of innovative teaching methods </a:t>
          </a:r>
          <a:endParaRPr lang="en-IN" sz="1100" b="1" dirty="0">
            <a:solidFill>
              <a:schemeClr val="tx1"/>
            </a:solidFill>
          </a:endParaRPr>
        </a:p>
      </dgm:t>
    </dgm:pt>
    <dgm:pt modelId="{0A80149C-7AFE-4D80-88BB-9AAD4649AFC4}" type="parTrans" cxnId="{D4F4F65D-C189-4D68-9647-FF9EE006D8BF}">
      <dgm:prSet/>
      <dgm:spPr/>
      <dgm:t>
        <a:bodyPr/>
        <a:lstStyle/>
        <a:p>
          <a:endParaRPr lang="en-IN" sz="1050"/>
        </a:p>
      </dgm:t>
    </dgm:pt>
    <dgm:pt modelId="{1FD57658-3AA1-4138-A999-4B48610C4ACA}" type="sibTrans" cxnId="{D4F4F65D-C189-4D68-9647-FF9EE006D8BF}">
      <dgm:prSet/>
      <dgm:spPr/>
      <dgm:t>
        <a:bodyPr/>
        <a:lstStyle/>
        <a:p>
          <a:endParaRPr lang="en-IN" sz="1050"/>
        </a:p>
      </dgm:t>
    </dgm:pt>
    <dgm:pt modelId="{35EF629B-2388-4C95-8FEE-DB8DF3EA4687}">
      <dgm:prSet custT="1"/>
      <dgm:spPr/>
      <dgm:t>
        <a:bodyPr/>
        <a:lstStyle/>
        <a:p>
          <a:r>
            <a:rPr lang="en-IN" sz="1100" b="1" dirty="0" smtClean="0">
              <a:solidFill>
                <a:schemeClr val="tx1"/>
              </a:solidFill>
            </a:rPr>
            <a:t>Teacher Diversity - varied interest areas and backgrounds, diverse and richer perspectives in the classroom</a:t>
          </a:r>
          <a:endParaRPr lang="en-IN" sz="1100" b="1" dirty="0">
            <a:solidFill>
              <a:schemeClr val="tx1"/>
            </a:solidFill>
          </a:endParaRPr>
        </a:p>
      </dgm:t>
    </dgm:pt>
    <dgm:pt modelId="{60C925D8-50D4-4E83-AC49-10A98377B37E}" type="parTrans" cxnId="{4E756C7F-A309-4C70-B57D-F3B5BA19812B}">
      <dgm:prSet/>
      <dgm:spPr/>
      <dgm:t>
        <a:bodyPr/>
        <a:lstStyle/>
        <a:p>
          <a:endParaRPr lang="en-IN" sz="1050"/>
        </a:p>
      </dgm:t>
    </dgm:pt>
    <dgm:pt modelId="{116AC502-58A3-4438-B30C-153AA259F275}" type="sibTrans" cxnId="{4E756C7F-A309-4C70-B57D-F3B5BA19812B}">
      <dgm:prSet/>
      <dgm:spPr/>
      <dgm:t>
        <a:bodyPr/>
        <a:lstStyle/>
        <a:p>
          <a:endParaRPr lang="en-IN" sz="1050"/>
        </a:p>
      </dgm:t>
    </dgm:pt>
    <dgm:pt modelId="{20B5B5A5-D621-47CD-AFF0-A95E5A9D6A32}">
      <dgm:prSet custT="1"/>
      <dgm:spPr/>
      <dgm:t>
        <a:bodyPr/>
        <a:lstStyle/>
        <a:p>
          <a:r>
            <a:rPr lang="en-IN" sz="1100" b="1" dirty="0" smtClean="0">
              <a:solidFill>
                <a:schemeClr val="tx1"/>
              </a:solidFill>
            </a:rPr>
            <a:t>Effective support staff</a:t>
          </a:r>
          <a:endParaRPr lang="en-IN" sz="1100" b="1" dirty="0">
            <a:solidFill>
              <a:schemeClr val="tx1"/>
            </a:solidFill>
          </a:endParaRPr>
        </a:p>
      </dgm:t>
    </dgm:pt>
    <dgm:pt modelId="{E1384E6A-F16F-48EF-AF7D-5D2DBF1D9393}" type="parTrans" cxnId="{A6D2EAF1-DBDE-46D4-91D3-70D0E324695F}">
      <dgm:prSet/>
      <dgm:spPr/>
      <dgm:t>
        <a:bodyPr/>
        <a:lstStyle/>
        <a:p>
          <a:endParaRPr lang="en-IN" sz="1050"/>
        </a:p>
      </dgm:t>
    </dgm:pt>
    <dgm:pt modelId="{A9370920-2CB9-4A05-AD51-7DD8ACB0078E}" type="sibTrans" cxnId="{A6D2EAF1-DBDE-46D4-91D3-70D0E324695F}">
      <dgm:prSet/>
      <dgm:spPr/>
      <dgm:t>
        <a:bodyPr/>
        <a:lstStyle/>
        <a:p>
          <a:endParaRPr lang="en-IN" sz="1050"/>
        </a:p>
      </dgm:t>
    </dgm:pt>
    <dgm:pt modelId="{9A555626-FA3A-4BAF-8EBE-07225872F3AC}">
      <dgm:prSet custT="1"/>
      <dgm:spPr/>
      <dgm:t>
        <a:bodyPr/>
        <a:lstStyle/>
        <a:p>
          <a:r>
            <a:rPr lang="en-IN" sz="1100" b="1" dirty="0" smtClean="0">
              <a:solidFill>
                <a:schemeClr val="tx1"/>
              </a:solidFill>
            </a:rPr>
            <a:t>Opportunities for application - innovative practicum designs, real world applications of theoretical concepts</a:t>
          </a:r>
          <a:endParaRPr lang="en-IN" sz="1100" b="1" dirty="0">
            <a:solidFill>
              <a:schemeClr val="tx1"/>
            </a:solidFill>
          </a:endParaRPr>
        </a:p>
      </dgm:t>
    </dgm:pt>
    <dgm:pt modelId="{D58EFA08-BE9F-461A-A6AC-BDAE6C634762}" type="parTrans" cxnId="{7826D453-F09A-41D0-AFE1-C9A2AD51908A}">
      <dgm:prSet/>
      <dgm:spPr/>
      <dgm:t>
        <a:bodyPr/>
        <a:lstStyle/>
        <a:p>
          <a:endParaRPr lang="en-IN" sz="1050"/>
        </a:p>
      </dgm:t>
    </dgm:pt>
    <dgm:pt modelId="{0180231A-C538-4372-991D-372C7C52AAFB}" type="sibTrans" cxnId="{7826D453-F09A-41D0-AFE1-C9A2AD51908A}">
      <dgm:prSet/>
      <dgm:spPr/>
      <dgm:t>
        <a:bodyPr/>
        <a:lstStyle/>
        <a:p>
          <a:endParaRPr lang="en-IN" sz="1050"/>
        </a:p>
      </dgm:t>
    </dgm:pt>
    <dgm:pt modelId="{E304C34D-798C-4F13-862F-5A4080D2463C}">
      <dgm:prSet custT="1"/>
      <dgm:spPr>
        <a:solidFill>
          <a:schemeClr val="accent5">
            <a:lumMod val="40000"/>
            <a:lumOff val="60000"/>
          </a:schemeClr>
        </a:solidFill>
      </dgm:spPr>
      <dgm:t>
        <a:bodyPr/>
        <a:lstStyle/>
        <a:p>
          <a:r>
            <a:rPr lang="en-IN" sz="2400" b="1" dirty="0" smtClean="0">
              <a:solidFill>
                <a:schemeClr val="tx1"/>
              </a:solidFill>
            </a:rPr>
            <a:t>Co – curricular</a:t>
          </a:r>
          <a:endParaRPr lang="en-IN" sz="2400" b="1" dirty="0">
            <a:solidFill>
              <a:schemeClr val="tx1"/>
            </a:solidFill>
          </a:endParaRPr>
        </a:p>
      </dgm:t>
    </dgm:pt>
    <dgm:pt modelId="{2636732B-E818-498E-8F11-C8331E4F2FC3}" type="parTrans" cxnId="{DF5C1D57-503F-40EF-8C96-A65B932B0C37}">
      <dgm:prSet/>
      <dgm:spPr/>
      <dgm:t>
        <a:bodyPr/>
        <a:lstStyle/>
        <a:p>
          <a:endParaRPr lang="en-IN" sz="1050"/>
        </a:p>
      </dgm:t>
    </dgm:pt>
    <dgm:pt modelId="{FA93FB12-CE63-497C-8660-C0C48AA606E2}" type="sibTrans" cxnId="{DF5C1D57-503F-40EF-8C96-A65B932B0C37}">
      <dgm:prSet/>
      <dgm:spPr/>
      <dgm:t>
        <a:bodyPr/>
        <a:lstStyle/>
        <a:p>
          <a:endParaRPr lang="en-IN" sz="1050"/>
        </a:p>
      </dgm:t>
    </dgm:pt>
    <dgm:pt modelId="{ADE4E748-C1E2-4789-B04D-CBDE22978DD1}">
      <dgm:prSet custT="1"/>
      <dgm:spPr/>
      <dgm:t>
        <a:bodyPr/>
        <a:lstStyle/>
        <a:p>
          <a:r>
            <a:rPr lang="en-IN" sz="1100" b="1" dirty="0" smtClean="0">
              <a:solidFill>
                <a:schemeClr val="tx1"/>
              </a:solidFill>
            </a:rPr>
            <a:t>Regular arrangement of diverse curricular and extracurricular activities </a:t>
          </a:r>
          <a:endParaRPr lang="en-IN" sz="1100" b="1" dirty="0">
            <a:solidFill>
              <a:schemeClr val="tx1"/>
            </a:solidFill>
          </a:endParaRPr>
        </a:p>
      </dgm:t>
    </dgm:pt>
    <dgm:pt modelId="{E0EAF194-A420-4CF0-8DEA-58E9E9EF9C21}" type="parTrans" cxnId="{65850D9D-DCB1-4C81-9404-6FB597403219}">
      <dgm:prSet/>
      <dgm:spPr/>
      <dgm:t>
        <a:bodyPr/>
        <a:lstStyle/>
        <a:p>
          <a:endParaRPr lang="en-IN" sz="1050"/>
        </a:p>
      </dgm:t>
    </dgm:pt>
    <dgm:pt modelId="{7C56E93F-BAC0-4608-8B09-B9F8B81D9097}" type="sibTrans" cxnId="{65850D9D-DCB1-4C81-9404-6FB597403219}">
      <dgm:prSet/>
      <dgm:spPr/>
      <dgm:t>
        <a:bodyPr/>
        <a:lstStyle/>
        <a:p>
          <a:endParaRPr lang="en-IN" sz="1050"/>
        </a:p>
      </dgm:t>
    </dgm:pt>
    <dgm:pt modelId="{BB20A307-D1D4-489F-991C-198AA090804B}">
      <dgm:prSet custT="1"/>
      <dgm:spPr/>
      <dgm:t>
        <a:bodyPr/>
        <a:lstStyle/>
        <a:p>
          <a:r>
            <a:rPr lang="en-IN" sz="1100" b="1" dirty="0" smtClean="0">
              <a:solidFill>
                <a:schemeClr val="tx1"/>
              </a:solidFill>
            </a:rPr>
            <a:t>Encouragement of student research, guided by faculty members</a:t>
          </a:r>
          <a:endParaRPr lang="en-IN" sz="1100" b="1" dirty="0">
            <a:solidFill>
              <a:schemeClr val="tx1"/>
            </a:solidFill>
          </a:endParaRPr>
        </a:p>
      </dgm:t>
    </dgm:pt>
    <dgm:pt modelId="{9BB502D9-9184-441E-9DC6-C027197B97E6}" type="parTrans" cxnId="{8F22F822-4EA3-459A-8D93-83D9407DAAC4}">
      <dgm:prSet/>
      <dgm:spPr/>
      <dgm:t>
        <a:bodyPr/>
        <a:lstStyle/>
        <a:p>
          <a:endParaRPr lang="en-IN" sz="1050"/>
        </a:p>
      </dgm:t>
    </dgm:pt>
    <dgm:pt modelId="{7F3CD076-4E98-43C6-8236-A5776B6DD695}" type="sibTrans" cxnId="{8F22F822-4EA3-459A-8D93-83D9407DAAC4}">
      <dgm:prSet/>
      <dgm:spPr/>
      <dgm:t>
        <a:bodyPr/>
        <a:lstStyle/>
        <a:p>
          <a:endParaRPr lang="en-IN" sz="1050"/>
        </a:p>
      </dgm:t>
    </dgm:pt>
    <dgm:pt modelId="{0E8E1779-C3D2-4B66-A961-09EE5B51101D}">
      <dgm:prSet custT="1"/>
      <dgm:spPr/>
      <dgm:t>
        <a:bodyPr/>
        <a:lstStyle/>
        <a:p>
          <a:r>
            <a:rPr lang="en-IN" sz="1100" b="1" dirty="0" smtClean="0">
              <a:solidFill>
                <a:schemeClr val="tx1"/>
              </a:solidFill>
            </a:rPr>
            <a:t>Regular outreach activities </a:t>
          </a:r>
          <a:endParaRPr lang="en-IN" sz="1100" b="1" dirty="0">
            <a:solidFill>
              <a:schemeClr val="tx1"/>
            </a:solidFill>
          </a:endParaRPr>
        </a:p>
      </dgm:t>
    </dgm:pt>
    <dgm:pt modelId="{9A5370E1-9854-48AB-BB76-2AA7EAE110A1}" type="parTrans" cxnId="{115038FC-7AAC-4487-A68F-190849CC5BA7}">
      <dgm:prSet/>
      <dgm:spPr/>
      <dgm:t>
        <a:bodyPr/>
        <a:lstStyle/>
        <a:p>
          <a:endParaRPr lang="en-IN" sz="1050"/>
        </a:p>
      </dgm:t>
    </dgm:pt>
    <dgm:pt modelId="{4577C1FA-0B84-4AEF-A5EF-A061C2CFE1A4}" type="sibTrans" cxnId="{115038FC-7AAC-4487-A68F-190849CC5BA7}">
      <dgm:prSet/>
      <dgm:spPr/>
      <dgm:t>
        <a:bodyPr/>
        <a:lstStyle/>
        <a:p>
          <a:endParaRPr lang="en-IN" sz="1050"/>
        </a:p>
      </dgm:t>
    </dgm:pt>
    <dgm:pt modelId="{8D02D9B0-4786-4319-AF10-06FA9D6FEA85}">
      <dgm:prSet custT="1"/>
      <dgm:spPr/>
      <dgm:t>
        <a:bodyPr/>
        <a:lstStyle/>
        <a:p>
          <a:r>
            <a:rPr lang="en-IN" sz="1100" b="1" dirty="0" smtClean="0">
              <a:solidFill>
                <a:schemeClr val="tx1"/>
              </a:solidFill>
            </a:rPr>
            <a:t>Development of critical thinking - classroom and tutorial discussions on a range of current and critical issues</a:t>
          </a:r>
          <a:endParaRPr lang="en-IN" sz="1100" b="1" dirty="0">
            <a:solidFill>
              <a:schemeClr val="tx1"/>
            </a:solidFill>
          </a:endParaRPr>
        </a:p>
      </dgm:t>
    </dgm:pt>
    <dgm:pt modelId="{F0544FB6-8B74-441A-863B-7B7BB17B6079}" type="parTrans" cxnId="{9BED6F31-71E0-4E43-AEAC-C3B853380101}">
      <dgm:prSet/>
      <dgm:spPr/>
      <dgm:t>
        <a:bodyPr/>
        <a:lstStyle/>
        <a:p>
          <a:endParaRPr lang="en-IN" sz="1050"/>
        </a:p>
      </dgm:t>
    </dgm:pt>
    <dgm:pt modelId="{18E1573B-FD99-4E2B-AB5B-FF59B79A9631}" type="sibTrans" cxnId="{9BED6F31-71E0-4E43-AEAC-C3B853380101}">
      <dgm:prSet/>
      <dgm:spPr/>
      <dgm:t>
        <a:bodyPr/>
        <a:lstStyle/>
        <a:p>
          <a:endParaRPr lang="en-IN" sz="1050"/>
        </a:p>
      </dgm:t>
    </dgm:pt>
    <dgm:pt modelId="{460AC390-2AA5-4FA8-9DEF-9A442D30EB01}" type="pres">
      <dgm:prSet presAssocID="{59792E6D-9078-4B81-9001-BE84A232C5CC}" presName="theList" presStyleCnt="0">
        <dgm:presLayoutVars>
          <dgm:dir/>
          <dgm:animLvl val="lvl"/>
          <dgm:resizeHandles val="exact"/>
        </dgm:presLayoutVars>
      </dgm:prSet>
      <dgm:spPr/>
      <dgm:t>
        <a:bodyPr/>
        <a:lstStyle/>
        <a:p>
          <a:endParaRPr lang="en-IN"/>
        </a:p>
      </dgm:t>
    </dgm:pt>
    <dgm:pt modelId="{E97073ED-D33C-42B6-B379-1297132EB215}" type="pres">
      <dgm:prSet presAssocID="{B51FBEE6-A44D-47B5-A22C-6B91B9C5B80F}" presName="compNode" presStyleCnt="0"/>
      <dgm:spPr/>
    </dgm:pt>
    <dgm:pt modelId="{8B448D39-CD67-4B4B-95EE-FF0366C11129}" type="pres">
      <dgm:prSet presAssocID="{B51FBEE6-A44D-47B5-A22C-6B91B9C5B80F}" presName="aNode" presStyleLbl="bgShp" presStyleIdx="0" presStyleCnt="2" custLinFactNeighborY="238"/>
      <dgm:spPr/>
      <dgm:t>
        <a:bodyPr/>
        <a:lstStyle/>
        <a:p>
          <a:endParaRPr lang="en-IN"/>
        </a:p>
      </dgm:t>
    </dgm:pt>
    <dgm:pt modelId="{E78F91EA-479F-4BE5-A5FD-5B4B041F1712}" type="pres">
      <dgm:prSet presAssocID="{B51FBEE6-A44D-47B5-A22C-6B91B9C5B80F}" presName="textNode" presStyleLbl="bgShp" presStyleIdx="0" presStyleCnt="2"/>
      <dgm:spPr/>
      <dgm:t>
        <a:bodyPr/>
        <a:lstStyle/>
        <a:p>
          <a:endParaRPr lang="en-IN"/>
        </a:p>
      </dgm:t>
    </dgm:pt>
    <dgm:pt modelId="{41E3A6A1-BFFC-428D-9529-796AB11767E3}" type="pres">
      <dgm:prSet presAssocID="{B51FBEE6-A44D-47B5-A22C-6B91B9C5B80F}" presName="compChildNode" presStyleCnt="0"/>
      <dgm:spPr/>
    </dgm:pt>
    <dgm:pt modelId="{C4A8E4AB-5BAB-4F85-8C97-51A5D941C484}" type="pres">
      <dgm:prSet presAssocID="{B51FBEE6-A44D-47B5-A22C-6B91B9C5B80F}" presName="theInnerList" presStyleCnt="0"/>
      <dgm:spPr/>
    </dgm:pt>
    <dgm:pt modelId="{89EC9FAF-B668-4795-9C32-3FD397A3DB06}" type="pres">
      <dgm:prSet presAssocID="{90D23C50-0B16-4A7D-830E-A9A03A738FCD}" presName="childNode" presStyleLbl="node1" presStyleIdx="0" presStyleCnt="8" custLinFactY="-23779" custLinFactNeighborY="-100000">
        <dgm:presLayoutVars>
          <dgm:bulletEnabled val="1"/>
        </dgm:presLayoutVars>
      </dgm:prSet>
      <dgm:spPr/>
      <dgm:t>
        <a:bodyPr/>
        <a:lstStyle/>
        <a:p>
          <a:endParaRPr lang="en-IN"/>
        </a:p>
      </dgm:t>
    </dgm:pt>
    <dgm:pt modelId="{AB238C1D-E64A-4016-9F7E-E0D616079B73}" type="pres">
      <dgm:prSet presAssocID="{90D23C50-0B16-4A7D-830E-A9A03A738FCD}" presName="aSpace2" presStyleCnt="0"/>
      <dgm:spPr/>
    </dgm:pt>
    <dgm:pt modelId="{F9683C01-57EF-446C-9F03-3AFFD9974BC4}" type="pres">
      <dgm:prSet presAssocID="{35EF629B-2388-4C95-8FEE-DB8DF3EA4687}" presName="childNode" presStyleLbl="node1" presStyleIdx="1" presStyleCnt="8" custScaleY="241119" custLinFactY="-10711" custLinFactNeighborY="-100000">
        <dgm:presLayoutVars>
          <dgm:bulletEnabled val="1"/>
        </dgm:presLayoutVars>
      </dgm:prSet>
      <dgm:spPr/>
      <dgm:t>
        <a:bodyPr/>
        <a:lstStyle/>
        <a:p>
          <a:endParaRPr lang="en-IN"/>
        </a:p>
      </dgm:t>
    </dgm:pt>
    <dgm:pt modelId="{44F01863-E735-4EC6-B2BB-A976A0A82FF4}" type="pres">
      <dgm:prSet presAssocID="{35EF629B-2388-4C95-8FEE-DB8DF3EA4687}" presName="aSpace2" presStyleCnt="0"/>
      <dgm:spPr/>
    </dgm:pt>
    <dgm:pt modelId="{83428B97-3E30-4625-94C3-E168A232B6C9}" type="pres">
      <dgm:prSet presAssocID="{20B5B5A5-D621-47CD-AFF0-A95E5A9D6A32}" presName="childNode" presStyleLbl="node1" presStyleIdx="2" presStyleCnt="8" custLinFactNeighborY="-84821">
        <dgm:presLayoutVars>
          <dgm:bulletEnabled val="1"/>
        </dgm:presLayoutVars>
      </dgm:prSet>
      <dgm:spPr/>
      <dgm:t>
        <a:bodyPr/>
        <a:lstStyle/>
        <a:p>
          <a:endParaRPr lang="en-IN"/>
        </a:p>
      </dgm:t>
    </dgm:pt>
    <dgm:pt modelId="{599E989A-1454-49E6-BFAC-36A7619C3BDA}" type="pres">
      <dgm:prSet presAssocID="{20B5B5A5-D621-47CD-AFF0-A95E5A9D6A32}" presName="aSpace2" presStyleCnt="0"/>
      <dgm:spPr/>
    </dgm:pt>
    <dgm:pt modelId="{8F3CFD2B-7BB3-42C1-8716-F53559AF4E8B}" type="pres">
      <dgm:prSet presAssocID="{9A555626-FA3A-4BAF-8EBE-07225872F3AC}" presName="childNode" presStyleLbl="node1" presStyleIdx="3" presStyleCnt="8" custScaleY="226220">
        <dgm:presLayoutVars>
          <dgm:bulletEnabled val="1"/>
        </dgm:presLayoutVars>
      </dgm:prSet>
      <dgm:spPr/>
      <dgm:t>
        <a:bodyPr/>
        <a:lstStyle/>
        <a:p>
          <a:endParaRPr lang="en-IN"/>
        </a:p>
      </dgm:t>
    </dgm:pt>
    <dgm:pt modelId="{6E26DEB1-7361-467E-A2B1-854D9C49B9A8}" type="pres">
      <dgm:prSet presAssocID="{B51FBEE6-A44D-47B5-A22C-6B91B9C5B80F}" presName="aSpace" presStyleCnt="0"/>
      <dgm:spPr/>
    </dgm:pt>
    <dgm:pt modelId="{15BF24C4-0B00-4C72-84D0-1407668F9FA6}" type="pres">
      <dgm:prSet presAssocID="{E304C34D-798C-4F13-862F-5A4080D2463C}" presName="compNode" presStyleCnt="0"/>
      <dgm:spPr/>
    </dgm:pt>
    <dgm:pt modelId="{69B35FAE-6F60-4E4A-AD95-7E04632B3023}" type="pres">
      <dgm:prSet presAssocID="{E304C34D-798C-4F13-862F-5A4080D2463C}" presName="aNode" presStyleLbl="bgShp" presStyleIdx="1" presStyleCnt="2"/>
      <dgm:spPr/>
      <dgm:t>
        <a:bodyPr/>
        <a:lstStyle/>
        <a:p>
          <a:endParaRPr lang="en-IN"/>
        </a:p>
      </dgm:t>
    </dgm:pt>
    <dgm:pt modelId="{A8A8F2FB-0BA0-4A17-A710-8169C4F2AB5D}" type="pres">
      <dgm:prSet presAssocID="{E304C34D-798C-4F13-862F-5A4080D2463C}" presName="textNode" presStyleLbl="bgShp" presStyleIdx="1" presStyleCnt="2"/>
      <dgm:spPr/>
      <dgm:t>
        <a:bodyPr/>
        <a:lstStyle/>
        <a:p>
          <a:endParaRPr lang="en-IN"/>
        </a:p>
      </dgm:t>
    </dgm:pt>
    <dgm:pt modelId="{23A9979E-EC24-4C52-A319-996E0B8CFB5E}" type="pres">
      <dgm:prSet presAssocID="{E304C34D-798C-4F13-862F-5A4080D2463C}" presName="compChildNode" presStyleCnt="0"/>
      <dgm:spPr/>
    </dgm:pt>
    <dgm:pt modelId="{73599D34-8DC3-41A9-9DC5-26E4EBD85820}" type="pres">
      <dgm:prSet presAssocID="{E304C34D-798C-4F13-862F-5A4080D2463C}" presName="theInnerList" presStyleCnt="0"/>
      <dgm:spPr/>
    </dgm:pt>
    <dgm:pt modelId="{B8B2EB5E-65AD-4ED3-A3F6-12D3AF1210E2}" type="pres">
      <dgm:prSet presAssocID="{ADE4E748-C1E2-4789-B04D-CBDE22978DD1}" presName="childNode" presStyleLbl="node1" presStyleIdx="4" presStyleCnt="8" custLinFactY="-7459" custLinFactNeighborY="-100000">
        <dgm:presLayoutVars>
          <dgm:bulletEnabled val="1"/>
        </dgm:presLayoutVars>
      </dgm:prSet>
      <dgm:spPr/>
      <dgm:t>
        <a:bodyPr/>
        <a:lstStyle/>
        <a:p>
          <a:endParaRPr lang="en-IN"/>
        </a:p>
      </dgm:t>
    </dgm:pt>
    <dgm:pt modelId="{80440611-63B4-48CE-8B72-47E2C9BAEA94}" type="pres">
      <dgm:prSet presAssocID="{ADE4E748-C1E2-4789-B04D-CBDE22978DD1}" presName="aSpace2" presStyleCnt="0"/>
      <dgm:spPr/>
    </dgm:pt>
    <dgm:pt modelId="{1AC88F58-A14B-45DF-9BC6-198780230681}" type="pres">
      <dgm:prSet presAssocID="{BB20A307-D1D4-489F-991C-198AA090804B}" presName="childNode" presStyleLbl="node1" presStyleIdx="5" presStyleCnt="8" custLinFactNeighborY="-81428">
        <dgm:presLayoutVars>
          <dgm:bulletEnabled val="1"/>
        </dgm:presLayoutVars>
      </dgm:prSet>
      <dgm:spPr/>
      <dgm:t>
        <a:bodyPr/>
        <a:lstStyle/>
        <a:p>
          <a:endParaRPr lang="en-IN"/>
        </a:p>
      </dgm:t>
    </dgm:pt>
    <dgm:pt modelId="{FE426C1A-CE02-4D3D-A581-63BB77E38925}" type="pres">
      <dgm:prSet presAssocID="{BB20A307-D1D4-489F-991C-198AA090804B}" presName="aSpace2" presStyleCnt="0"/>
      <dgm:spPr/>
    </dgm:pt>
    <dgm:pt modelId="{309798AF-A6EF-4CD4-AC3B-CC7D97EEFA8A}" type="pres">
      <dgm:prSet presAssocID="{0E8E1779-C3D2-4B66-A961-09EE5B51101D}" presName="childNode" presStyleLbl="node1" presStyleIdx="6" presStyleCnt="8" custLinFactNeighborY="-45061">
        <dgm:presLayoutVars>
          <dgm:bulletEnabled val="1"/>
        </dgm:presLayoutVars>
      </dgm:prSet>
      <dgm:spPr/>
      <dgm:t>
        <a:bodyPr/>
        <a:lstStyle/>
        <a:p>
          <a:endParaRPr lang="en-IN"/>
        </a:p>
      </dgm:t>
    </dgm:pt>
    <dgm:pt modelId="{953941E0-F503-4362-80EB-EFDEFF0E986D}" type="pres">
      <dgm:prSet presAssocID="{0E8E1779-C3D2-4B66-A961-09EE5B51101D}" presName="aSpace2" presStyleCnt="0"/>
      <dgm:spPr/>
    </dgm:pt>
    <dgm:pt modelId="{A65D5DDC-3642-4845-82D4-1CFD0631A9B4}" type="pres">
      <dgm:prSet presAssocID="{8D02D9B0-4786-4319-AF10-06FA9D6FEA85}" presName="childNode" presStyleLbl="node1" presStyleIdx="7" presStyleCnt="8" custScaleY="147910">
        <dgm:presLayoutVars>
          <dgm:bulletEnabled val="1"/>
        </dgm:presLayoutVars>
      </dgm:prSet>
      <dgm:spPr/>
      <dgm:t>
        <a:bodyPr/>
        <a:lstStyle/>
        <a:p>
          <a:endParaRPr lang="en-IN"/>
        </a:p>
      </dgm:t>
    </dgm:pt>
  </dgm:ptLst>
  <dgm:cxnLst>
    <dgm:cxn modelId="{7826D453-F09A-41D0-AFE1-C9A2AD51908A}" srcId="{B51FBEE6-A44D-47B5-A22C-6B91B9C5B80F}" destId="{9A555626-FA3A-4BAF-8EBE-07225872F3AC}" srcOrd="3" destOrd="0" parTransId="{D58EFA08-BE9F-461A-A6AC-BDAE6C634762}" sibTransId="{0180231A-C538-4372-991D-372C7C52AAFB}"/>
    <dgm:cxn modelId="{65850D9D-DCB1-4C81-9404-6FB597403219}" srcId="{E304C34D-798C-4F13-862F-5A4080D2463C}" destId="{ADE4E748-C1E2-4789-B04D-CBDE22978DD1}" srcOrd="0" destOrd="0" parTransId="{E0EAF194-A420-4CF0-8DEA-58E9E9EF9C21}" sibTransId="{7C56E93F-BAC0-4608-8B09-B9F8B81D9097}"/>
    <dgm:cxn modelId="{C4748385-7192-4FBF-80F7-42B0606A7B66}" type="presOf" srcId="{0E8E1779-C3D2-4B66-A961-09EE5B51101D}" destId="{309798AF-A6EF-4CD4-AC3B-CC7D97EEFA8A}" srcOrd="0" destOrd="0" presId="urn:microsoft.com/office/officeart/2005/8/layout/lProcess2"/>
    <dgm:cxn modelId="{B98D0CCF-9A29-44A3-BAA1-D7EFB88244D1}" type="presOf" srcId="{20B5B5A5-D621-47CD-AFF0-A95E5A9D6A32}" destId="{83428B97-3E30-4625-94C3-E168A232B6C9}" srcOrd="0" destOrd="0" presId="urn:microsoft.com/office/officeart/2005/8/layout/lProcess2"/>
    <dgm:cxn modelId="{B5D5FC81-D06E-4D46-87F7-6A802EE6A7D7}" type="presOf" srcId="{8D02D9B0-4786-4319-AF10-06FA9D6FEA85}" destId="{A65D5DDC-3642-4845-82D4-1CFD0631A9B4}" srcOrd="0" destOrd="0" presId="urn:microsoft.com/office/officeart/2005/8/layout/lProcess2"/>
    <dgm:cxn modelId="{B49CC029-02C5-434F-8130-E9F1DA8E3BF8}" type="presOf" srcId="{B51FBEE6-A44D-47B5-A22C-6B91B9C5B80F}" destId="{8B448D39-CD67-4B4B-95EE-FF0366C11129}" srcOrd="0" destOrd="0" presId="urn:microsoft.com/office/officeart/2005/8/layout/lProcess2"/>
    <dgm:cxn modelId="{782F0213-4F64-41AB-846B-693A7C458B22}" type="presOf" srcId="{BB20A307-D1D4-489F-991C-198AA090804B}" destId="{1AC88F58-A14B-45DF-9BC6-198780230681}" srcOrd="0" destOrd="0" presId="urn:microsoft.com/office/officeart/2005/8/layout/lProcess2"/>
    <dgm:cxn modelId="{9BED6F31-71E0-4E43-AEAC-C3B853380101}" srcId="{E304C34D-798C-4F13-862F-5A4080D2463C}" destId="{8D02D9B0-4786-4319-AF10-06FA9D6FEA85}" srcOrd="3" destOrd="0" parTransId="{F0544FB6-8B74-441A-863B-7B7BB17B6079}" sibTransId="{18E1573B-FD99-4E2B-AB5B-FF59B79A9631}"/>
    <dgm:cxn modelId="{A6D2EAF1-DBDE-46D4-91D3-70D0E324695F}" srcId="{B51FBEE6-A44D-47B5-A22C-6B91B9C5B80F}" destId="{20B5B5A5-D621-47CD-AFF0-A95E5A9D6A32}" srcOrd="2" destOrd="0" parTransId="{E1384E6A-F16F-48EF-AF7D-5D2DBF1D9393}" sibTransId="{A9370920-2CB9-4A05-AD51-7DD8ACB0078E}"/>
    <dgm:cxn modelId="{AD4953D5-92FF-49A0-A677-CFD355216C0F}" type="presOf" srcId="{ADE4E748-C1E2-4789-B04D-CBDE22978DD1}" destId="{B8B2EB5E-65AD-4ED3-A3F6-12D3AF1210E2}" srcOrd="0" destOrd="0" presId="urn:microsoft.com/office/officeart/2005/8/layout/lProcess2"/>
    <dgm:cxn modelId="{115038FC-7AAC-4487-A68F-190849CC5BA7}" srcId="{E304C34D-798C-4F13-862F-5A4080D2463C}" destId="{0E8E1779-C3D2-4B66-A961-09EE5B51101D}" srcOrd="2" destOrd="0" parTransId="{9A5370E1-9854-48AB-BB76-2AA7EAE110A1}" sibTransId="{4577C1FA-0B84-4AEF-A5EF-A061C2CFE1A4}"/>
    <dgm:cxn modelId="{594CD3D7-55A1-45AC-97F2-7805517BC7F9}" type="presOf" srcId="{B51FBEE6-A44D-47B5-A22C-6B91B9C5B80F}" destId="{E78F91EA-479F-4BE5-A5FD-5B4B041F1712}" srcOrd="1" destOrd="0" presId="urn:microsoft.com/office/officeart/2005/8/layout/lProcess2"/>
    <dgm:cxn modelId="{DE6AA58E-F6FF-473B-989D-7E0DFE6C1C47}" type="presOf" srcId="{59792E6D-9078-4B81-9001-BE84A232C5CC}" destId="{460AC390-2AA5-4FA8-9DEF-9A442D30EB01}" srcOrd="0" destOrd="0" presId="urn:microsoft.com/office/officeart/2005/8/layout/lProcess2"/>
    <dgm:cxn modelId="{A40CE02D-C9A4-4E2F-BCA1-CA4167F079A7}" type="presOf" srcId="{E304C34D-798C-4F13-862F-5A4080D2463C}" destId="{69B35FAE-6F60-4E4A-AD95-7E04632B3023}" srcOrd="0" destOrd="0" presId="urn:microsoft.com/office/officeart/2005/8/layout/lProcess2"/>
    <dgm:cxn modelId="{69F18984-500D-4443-957A-B79F13F1A95F}" type="presOf" srcId="{35EF629B-2388-4C95-8FEE-DB8DF3EA4687}" destId="{F9683C01-57EF-446C-9F03-3AFFD9974BC4}" srcOrd="0" destOrd="0" presId="urn:microsoft.com/office/officeart/2005/8/layout/lProcess2"/>
    <dgm:cxn modelId="{D4F4F65D-C189-4D68-9647-FF9EE006D8BF}" srcId="{B51FBEE6-A44D-47B5-A22C-6B91B9C5B80F}" destId="{90D23C50-0B16-4A7D-830E-A9A03A738FCD}" srcOrd="0" destOrd="0" parTransId="{0A80149C-7AFE-4D80-88BB-9AAD4649AFC4}" sibTransId="{1FD57658-3AA1-4138-A999-4B48610C4ACA}"/>
    <dgm:cxn modelId="{D863EF65-41B8-4169-9213-06E2FF2EC940}" type="presOf" srcId="{9A555626-FA3A-4BAF-8EBE-07225872F3AC}" destId="{8F3CFD2B-7BB3-42C1-8716-F53559AF4E8B}" srcOrd="0" destOrd="0" presId="urn:microsoft.com/office/officeart/2005/8/layout/lProcess2"/>
    <dgm:cxn modelId="{DF5C1D57-503F-40EF-8C96-A65B932B0C37}" srcId="{59792E6D-9078-4B81-9001-BE84A232C5CC}" destId="{E304C34D-798C-4F13-862F-5A4080D2463C}" srcOrd="1" destOrd="0" parTransId="{2636732B-E818-498E-8F11-C8331E4F2FC3}" sibTransId="{FA93FB12-CE63-497C-8660-C0C48AA606E2}"/>
    <dgm:cxn modelId="{4E756C7F-A309-4C70-B57D-F3B5BA19812B}" srcId="{B51FBEE6-A44D-47B5-A22C-6B91B9C5B80F}" destId="{35EF629B-2388-4C95-8FEE-DB8DF3EA4687}" srcOrd="1" destOrd="0" parTransId="{60C925D8-50D4-4E83-AC49-10A98377B37E}" sibTransId="{116AC502-58A3-4438-B30C-153AA259F275}"/>
    <dgm:cxn modelId="{52F9FBAB-1056-4DC2-A66D-65C7A7E599CC}" type="presOf" srcId="{90D23C50-0B16-4A7D-830E-A9A03A738FCD}" destId="{89EC9FAF-B668-4795-9C32-3FD397A3DB06}" srcOrd="0" destOrd="0" presId="urn:microsoft.com/office/officeart/2005/8/layout/lProcess2"/>
    <dgm:cxn modelId="{8F22F822-4EA3-459A-8D93-83D9407DAAC4}" srcId="{E304C34D-798C-4F13-862F-5A4080D2463C}" destId="{BB20A307-D1D4-489F-991C-198AA090804B}" srcOrd="1" destOrd="0" parTransId="{9BB502D9-9184-441E-9DC6-C027197B97E6}" sibTransId="{7F3CD076-4E98-43C6-8236-A5776B6DD695}"/>
    <dgm:cxn modelId="{29E369E8-3257-477E-90DC-31BFD4F4D18C}" type="presOf" srcId="{E304C34D-798C-4F13-862F-5A4080D2463C}" destId="{A8A8F2FB-0BA0-4A17-A710-8169C4F2AB5D}" srcOrd="1" destOrd="0" presId="urn:microsoft.com/office/officeart/2005/8/layout/lProcess2"/>
    <dgm:cxn modelId="{80FF0F27-C6F8-475E-8713-49007D3831BD}" srcId="{59792E6D-9078-4B81-9001-BE84A232C5CC}" destId="{B51FBEE6-A44D-47B5-A22C-6B91B9C5B80F}" srcOrd="0" destOrd="0" parTransId="{AA8BD39A-8E21-4FB7-A02D-035331FBD026}" sibTransId="{76D37693-263A-4B95-BB0B-078A9C19B59C}"/>
    <dgm:cxn modelId="{D4BA0F7A-7289-45E2-B07C-63522F68F7F9}" type="presParOf" srcId="{460AC390-2AA5-4FA8-9DEF-9A442D30EB01}" destId="{E97073ED-D33C-42B6-B379-1297132EB215}" srcOrd="0" destOrd="0" presId="urn:microsoft.com/office/officeart/2005/8/layout/lProcess2"/>
    <dgm:cxn modelId="{D6266392-A70E-40E2-90F3-277E2A35CB91}" type="presParOf" srcId="{E97073ED-D33C-42B6-B379-1297132EB215}" destId="{8B448D39-CD67-4B4B-95EE-FF0366C11129}" srcOrd="0" destOrd="0" presId="urn:microsoft.com/office/officeart/2005/8/layout/lProcess2"/>
    <dgm:cxn modelId="{1C74C3E8-335E-46C2-9DA7-2F45E12C0B52}" type="presParOf" srcId="{E97073ED-D33C-42B6-B379-1297132EB215}" destId="{E78F91EA-479F-4BE5-A5FD-5B4B041F1712}" srcOrd="1" destOrd="0" presId="urn:microsoft.com/office/officeart/2005/8/layout/lProcess2"/>
    <dgm:cxn modelId="{EBD9A01E-3107-448A-B6C8-BA1D512C03DD}" type="presParOf" srcId="{E97073ED-D33C-42B6-B379-1297132EB215}" destId="{41E3A6A1-BFFC-428D-9529-796AB11767E3}" srcOrd="2" destOrd="0" presId="urn:microsoft.com/office/officeart/2005/8/layout/lProcess2"/>
    <dgm:cxn modelId="{F3691CC2-BD9A-42A0-8E6D-62DD18FB6E6C}" type="presParOf" srcId="{41E3A6A1-BFFC-428D-9529-796AB11767E3}" destId="{C4A8E4AB-5BAB-4F85-8C97-51A5D941C484}" srcOrd="0" destOrd="0" presId="urn:microsoft.com/office/officeart/2005/8/layout/lProcess2"/>
    <dgm:cxn modelId="{20897D7B-778C-42E6-90F4-18050120BB85}" type="presParOf" srcId="{C4A8E4AB-5BAB-4F85-8C97-51A5D941C484}" destId="{89EC9FAF-B668-4795-9C32-3FD397A3DB06}" srcOrd="0" destOrd="0" presId="urn:microsoft.com/office/officeart/2005/8/layout/lProcess2"/>
    <dgm:cxn modelId="{0DFE0323-C906-4446-B0D3-E827501EE861}" type="presParOf" srcId="{C4A8E4AB-5BAB-4F85-8C97-51A5D941C484}" destId="{AB238C1D-E64A-4016-9F7E-E0D616079B73}" srcOrd="1" destOrd="0" presId="urn:microsoft.com/office/officeart/2005/8/layout/lProcess2"/>
    <dgm:cxn modelId="{7D3BC5D3-AF38-489D-BE73-CBD98E1745CD}" type="presParOf" srcId="{C4A8E4AB-5BAB-4F85-8C97-51A5D941C484}" destId="{F9683C01-57EF-446C-9F03-3AFFD9974BC4}" srcOrd="2" destOrd="0" presId="urn:microsoft.com/office/officeart/2005/8/layout/lProcess2"/>
    <dgm:cxn modelId="{22D2EA7B-D560-4AB7-A688-903C933D08F6}" type="presParOf" srcId="{C4A8E4AB-5BAB-4F85-8C97-51A5D941C484}" destId="{44F01863-E735-4EC6-B2BB-A976A0A82FF4}" srcOrd="3" destOrd="0" presId="urn:microsoft.com/office/officeart/2005/8/layout/lProcess2"/>
    <dgm:cxn modelId="{9AB17E71-9CE3-4445-913A-F00067314927}" type="presParOf" srcId="{C4A8E4AB-5BAB-4F85-8C97-51A5D941C484}" destId="{83428B97-3E30-4625-94C3-E168A232B6C9}" srcOrd="4" destOrd="0" presId="urn:microsoft.com/office/officeart/2005/8/layout/lProcess2"/>
    <dgm:cxn modelId="{76F39299-D4E5-477E-BA46-79E70512EC58}" type="presParOf" srcId="{C4A8E4AB-5BAB-4F85-8C97-51A5D941C484}" destId="{599E989A-1454-49E6-BFAC-36A7619C3BDA}" srcOrd="5" destOrd="0" presId="urn:microsoft.com/office/officeart/2005/8/layout/lProcess2"/>
    <dgm:cxn modelId="{CFAEEB0C-D359-4B49-83B1-722489CCF27A}" type="presParOf" srcId="{C4A8E4AB-5BAB-4F85-8C97-51A5D941C484}" destId="{8F3CFD2B-7BB3-42C1-8716-F53559AF4E8B}" srcOrd="6" destOrd="0" presId="urn:microsoft.com/office/officeart/2005/8/layout/lProcess2"/>
    <dgm:cxn modelId="{4BC44313-69BC-4FFF-9CC6-6087B078114F}" type="presParOf" srcId="{460AC390-2AA5-4FA8-9DEF-9A442D30EB01}" destId="{6E26DEB1-7361-467E-A2B1-854D9C49B9A8}" srcOrd="1" destOrd="0" presId="urn:microsoft.com/office/officeart/2005/8/layout/lProcess2"/>
    <dgm:cxn modelId="{04C57FCC-EAAB-4FD0-9F5A-EE55932DB5FE}" type="presParOf" srcId="{460AC390-2AA5-4FA8-9DEF-9A442D30EB01}" destId="{15BF24C4-0B00-4C72-84D0-1407668F9FA6}" srcOrd="2" destOrd="0" presId="urn:microsoft.com/office/officeart/2005/8/layout/lProcess2"/>
    <dgm:cxn modelId="{FD95AB6A-23B2-406B-AD8E-072CD448B5A7}" type="presParOf" srcId="{15BF24C4-0B00-4C72-84D0-1407668F9FA6}" destId="{69B35FAE-6F60-4E4A-AD95-7E04632B3023}" srcOrd="0" destOrd="0" presId="urn:microsoft.com/office/officeart/2005/8/layout/lProcess2"/>
    <dgm:cxn modelId="{C6BC146E-844E-43B4-BD36-6C14204C93AC}" type="presParOf" srcId="{15BF24C4-0B00-4C72-84D0-1407668F9FA6}" destId="{A8A8F2FB-0BA0-4A17-A710-8169C4F2AB5D}" srcOrd="1" destOrd="0" presId="urn:microsoft.com/office/officeart/2005/8/layout/lProcess2"/>
    <dgm:cxn modelId="{4F4F1BD2-8036-423C-A1E6-88C9BCCAE2FF}" type="presParOf" srcId="{15BF24C4-0B00-4C72-84D0-1407668F9FA6}" destId="{23A9979E-EC24-4C52-A319-996E0B8CFB5E}" srcOrd="2" destOrd="0" presId="urn:microsoft.com/office/officeart/2005/8/layout/lProcess2"/>
    <dgm:cxn modelId="{5A743889-0F96-4CC6-B294-31F9182BA2CD}" type="presParOf" srcId="{23A9979E-EC24-4C52-A319-996E0B8CFB5E}" destId="{73599D34-8DC3-41A9-9DC5-26E4EBD85820}" srcOrd="0" destOrd="0" presId="urn:microsoft.com/office/officeart/2005/8/layout/lProcess2"/>
    <dgm:cxn modelId="{662F77CD-F5B7-4448-9049-53BB223D25B2}" type="presParOf" srcId="{73599D34-8DC3-41A9-9DC5-26E4EBD85820}" destId="{B8B2EB5E-65AD-4ED3-A3F6-12D3AF1210E2}" srcOrd="0" destOrd="0" presId="urn:microsoft.com/office/officeart/2005/8/layout/lProcess2"/>
    <dgm:cxn modelId="{A91C4979-57C3-43EB-85D5-20B0E798E2FE}" type="presParOf" srcId="{73599D34-8DC3-41A9-9DC5-26E4EBD85820}" destId="{80440611-63B4-48CE-8B72-47E2C9BAEA94}" srcOrd="1" destOrd="0" presId="urn:microsoft.com/office/officeart/2005/8/layout/lProcess2"/>
    <dgm:cxn modelId="{1FF9A1BF-DF64-421E-913D-7096B4639350}" type="presParOf" srcId="{73599D34-8DC3-41A9-9DC5-26E4EBD85820}" destId="{1AC88F58-A14B-45DF-9BC6-198780230681}" srcOrd="2" destOrd="0" presId="urn:microsoft.com/office/officeart/2005/8/layout/lProcess2"/>
    <dgm:cxn modelId="{2CACC970-9F22-4B21-87FD-D0139C541AA7}" type="presParOf" srcId="{73599D34-8DC3-41A9-9DC5-26E4EBD85820}" destId="{FE426C1A-CE02-4D3D-A581-63BB77E38925}" srcOrd="3" destOrd="0" presId="urn:microsoft.com/office/officeart/2005/8/layout/lProcess2"/>
    <dgm:cxn modelId="{FAE23E2D-1B13-48A2-AA13-F78CD0A6D313}" type="presParOf" srcId="{73599D34-8DC3-41A9-9DC5-26E4EBD85820}" destId="{309798AF-A6EF-4CD4-AC3B-CC7D97EEFA8A}" srcOrd="4" destOrd="0" presId="urn:microsoft.com/office/officeart/2005/8/layout/lProcess2"/>
    <dgm:cxn modelId="{B4628C70-C001-4513-A84A-9DE87298276D}" type="presParOf" srcId="{73599D34-8DC3-41A9-9DC5-26E4EBD85820}" destId="{953941E0-F503-4362-80EB-EFDEFF0E986D}" srcOrd="5" destOrd="0" presId="urn:microsoft.com/office/officeart/2005/8/layout/lProcess2"/>
    <dgm:cxn modelId="{1536654D-563C-4557-AAB1-F6DA7FDCDF35}" type="presParOf" srcId="{73599D34-8DC3-41A9-9DC5-26E4EBD85820}" destId="{A65D5DDC-3642-4845-82D4-1CFD0631A9B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5D70F4-2263-488B-A6D8-CCF90FF67DE3}"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IN"/>
        </a:p>
      </dgm:t>
    </dgm:pt>
    <dgm:pt modelId="{6C08FC2F-2924-40F1-9788-8E62A75E0AB5}">
      <dgm:prSet phldrT="[Text]" custT="1"/>
      <dgm:spPr/>
      <dgm:t>
        <a:bodyPr/>
        <a:lstStyle/>
        <a:p>
          <a:r>
            <a:rPr lang="en-IN" sz="2400" b="1" dirty="0" smtClean="0">
              <a:solidFill>
                <a:schemeClr val="tx1"/>
              </a:solidFill>
            </a:rPr>
            <a:t>Students</a:t>
          </a:r>
          <a:endParaRPr lang="en-IN" sz="3200" b="1" dirty="0">
            <a:solidFill>
              <a:schemeClr val="tx1"/>
            </a:solidFill>
          </a:endParaRPr>
        </a:p>
      </dgm:t>
    </dgm:pt>
    <dgm:pt modelId="{B8AC17A3-4D54-4A3C-8318-449999314BFA}" type="parTrans" cxnId="{ECF5AC73-2FB1-40B1-B707-1E88FAC49427}">
      <dgm:prSet/>
      <dgm:spPr/>
      <dgm:t>
        <a:bodyPr/>
        <a:lstStyle/>
        <a:p>
          <a:endParaRPr lang="en-IN" sz="1100"/>
        </a:p>
      </dgm:t>
    </dgm:pt>
    <dgm:pt modelId="{DC16DE0B-921E-4A4F-B316-9BD77BE62517}" type="sibTrans" cxnId="{ECF5AC73-2FB1-40B1-B707-1E88FAC49427}">
      <dgm:prSet/>
      <dgm:spPr/>
      <dgm:t>
        <a:bodyPr/>
        <a:lstStyle/>
        <a:p>
          <a:endParaRPr lang="en-IN" sz="1100"/>
        </a:p>
      </dgm:t>
    </dgm:pt>
    <dgm:pt modelId="{CD07DD3F-CCDC-42BD-B0EF-18C95BCA8917}">
      <dgm:prSet custT="1"/>
      <dgm:spPr/>
      <dgm:t>
        <a:bodyPr/>
        <a:lstStyle/>
        <a:p>
          <a:pPr algn="ctr"/>
          <a:r>
            <a:rPr lang="en-IN" sz="1000" b="1" dirty="0" smtClean="0">
              <a:solidFill>
                <a:schemeClr val="tx1"/>
              </a:solidFill>
            </a:rPr>
            <a:t>Absence of a stronger alumni network for ensuring better placement opportunities for current students</a:t>
          </a:r>
          <a:endParaRPr lang="en-IN" sz="1000" b="1" dirty="0">
            <a:solidFill>
              <a:schemeClr val="tx1"/>
            </a:solidFill>
          </a:endParaRPr>
        </a:p>
      </dgm:t>
    </dgm:pt>
    <dgm:pt modelId="{50BDD673-0197-4390-A3ED-CD49A3374979}" type="parTrans" cxnId="{D4E353D3-4560-4F06-98B0-2F5A0FDFD52A}">
      <dgm:prSet/>
      <dgm:spPr/>
      <dgm:t>
        <a:bodyPr/>
        <a:lstStyle/>
        <a:p>
          <a:endParaRPr lang="en-IN" sz="1100"/>
        </a:p>
      </dgm:t>
    </dgm:pt>
    <dgm:pt modelId="{AE116076-C2E9-4691-B3E8-014CF26223CE}" type="sibTrans" cxnId="{D4E353D3-4560-4F06-98B0-2F5A0FDFD52A}">
      <dgm:prSet/>
      <dgm:spPr/>
      <dgm:t>
        <a:bodyPr/>
        <a:lstStyle/>
        <a:p>
          <a:endParaRPr lang="en-IN" sz="1100"/>
        </a:p>
      </dgm:t>
    </dgm:pt>
    <dgm:pt modelId="{CCCAB794-11CD-4404-AB36-8361D153E2C6}">
      <dgm:prSet custT="1"/>
      <dgm:spPr/>
      <dgm:t>
        <a:bodyPr/>
        <a:lstStyle/>
        <a:p>
          <a:r>
            <a:rPr lang="en-IN" sz="1000" b="1" dirty="0" smtClean="0">
              <a:solidFill>
                <a:schemeClr val="tx1"/>
              </a:solidFill>
            </a:rPr>
            <a:t>Student burnout - heavy workload, particularly practicum work, shorter duration of semesters adds to perceived stress among students</a:t>
          </a:r>
          <a:endParaRPr lang="en-IN" sz="1000" b="1" dirty="0">
            <a:solidFill>
              <a:schemeClr val="tx1"/>
            </a:solidFill>
          </a:endParaRPr>
        </a:p>
      </dgm:t>
    </dgm:pt>
    <dgm:pt modelId="{7BBA4164-3259-4280-B728-88B920205CC1}" type="parTrans" cxnId="{D9F33C20-3A46-45AC-A622-57F2EDA7899B}">
      <dgm:prSet/>
      <dgm:spPr/>
      <dgm:t>
        <a:bodyPr/>
        <a:lstStyle/>
        <a:p>
          <a:endParaRPr lang="en-IN" sz="1100"/>
        </a:p>
      </dgm:t>
    </dgm:pt>
    <dgm:pt modelId="{5DEF54E8-E927-4315-893A-A4AFCD4D567D}" type="sibTrans" cxnId="{D9F33C20-3A46-45AC-A622-57F2EDA7899B}">
      <dgm:prSet/>
      <dgm:spPr/>
      <dgm:t>
        <a:bodyPr/>
        <a:lstStyle/>
        <a:p>
          <a:endParaRPr lang="en-IN" sz="1100"/>
        </a:p>
      </dgm:t>
    </dgm:pt>
    <dgm:pt modelId="{82B42908-9BC0-4EFE-A231-112AA74801D1}">
      <dgm:prSet custT="1"/>
      <dgm:spPr/>
      <dgm:t>
        <a:bodyPr/>
        <a:lstStyle/>
        <a:p>
          <a:r>
            <a:rPr lang="en-IN" sz="2400" b="1" dirty="0" smtClean="0">
              <a:solidFill>
                <a:schemeClr val="tx1"/>
              </a:solidFill>
            </a:rPr>
            <a:t>Resources</a:t>
          </a:r>
          <a:endParaRPr lang="en-IN" sz="2800" b="1" dirty="0">
            <a:solidFill>
              <a:schemeClr val="tx1"/>
            </a:solidFill>
          </a:endParaRPr>
        </a:p>
      </dgm:t>
    </dgm:pt>
    <dgm:pt modelId="{E88E5B63-540E-4D31-A61D-5EB5158A21DA}" type="parTrans" cxnId="{1E401CC0-0034-40DA-8FB2-1839E435D20F}">
      <dgm:prSet/>
      <dgm:spPr/>
      <dgm:t>
        <a:bodyPr/>
        <a:lstStyle/>
        <a:p>
          <a:endParaRPr lang="en-IN" sz="1100"/>
        </a:p>
      </dgm:t>
    </dgm:pt>
    <dgm:pt modelId="{AFA4372C-E159-41BD-BC4F-D97C29882A7F}" type="sibTrans" cxnId="{1E401CC0-0034-40DA-8FB2-1839E435D20F}">
      <dgm:prSet/>
      <dgm:spPr/>
      <dgm:t>
        <a:bodyPr/>
        <a:lstStyle/>
        <a:p>
          <a:endParaRPr lang="en-IN" sz="1100"/>
        </a:p>
      </dgm:t>
    </dgm:pt>
    <dgm:pt modelId="{4BB0F261-6F82-4940-9C6A-EC29199A9CB8}">
      <dgm:prSet custT="1"/>
      <dgm:spPr/>
      <dgm:t>
        <a:bodyPr/>
        <a:lstStyle/>
        <a:p>
          <a:r>
            <a:rPr lang="en-IN" sz="1000" b="1" dirty="0" smtClean="0">
              <a:solidFill>
                <a:schemeClr val="tx1"/>
              </a:solidFill>
            </a:rPr>
            <a:t>Lack of high-speed internet connection for allowing the use of internet in classrooms for classroom activities</a:t>
          </a:r>
          <a:endParaRPr lang="en-IN" sz="1000" b="1" dirty="0">
            <a:solidFill>
              <a:schemeClr val="tx1"/>
            </a:solidFill>
          </a:endParaRPr>
        </a:p>
      </dgm:t>
    </dgm:pt>
    <dgm:pt modelId="{5C322DC9-C991-4BB1-AB28-97BC38ECA37E}" type="parTrans" cxnId="{342D9961-8D4E-46CB-AB31-C8C99FEA9E72}">
      <dgm:prSet/>
      <dgm:spPr/>
      <dgm:t>
        <a:bodyPr/>
        <a:lstStyle/>
        <a:p>
          <a:endParaRPr lang="en-IN" sz="1100"/>
        </a:p>
      </dgm:t>
    </dgm:pt>
    <dgm:pt modelId="{66557F53-6049-433E-9C5F-F3E32D1278DE}" type="sibTrans" cxnId="{342D9961-8D4E-46CB-AB31-C8C99FEA9E72}">
      <dgm:prSet/>
      <dgm:spPr/>
      <dgm:t>
        <a:bodyPr/>
        <a:lstStyle/>
        <a:p>
          <a:endParaRPr lang="en-IN" sz="1100"/>
        </a:p>
      </dgm:t>
    </dgm:pt>
    <dgm:pt modelId="{9A66359F-BE3C-4750-95F4-30745F45BAE2}">
      <dgm:prSet custT="1"/>
      <dgm:spPr/>
      <dgm:t>
        <a:bodyPr/>
        <a:lstStyle/>
        <a:p>
          <a:r>
            <a:rPr lang="en-IN" sz="1000" b="1" dirty="0" smtClean="0">
              <a:solidFill>
                <a:schemeClr val="tx1"/>
              </a:solidFill>
            </a:rPr>
            <a:t>Outdated apparatus/instruments for testing and experiments </a:t>
          </a:r>
          <a:endParaRPr lang="en-IN" sz="1000" b="1" dirty="0">
            <a:solidFill>
              <a:schemeClr val="tx1"/>
            </a:solidFill>
          </a:endParaRPr>
        </a:p>
      </dgm:t>
    </dgm:pt>
    <dgm:pt modelId="{3EA6A013-9362-4F47-A440-7D28DAC2E1A0}" type="parTrans" cxnId="{78664F99-750F-4A87-8266-7616F989032E}">
      <dgm:prSet/>
      <dgm:spPr/>
      <dgm:t>
        <a:bodyPr/>
        <a:lstStyle/>
        <a:p>
          <a:endParaRPr lang="en-IN" sz="1100"/>
        </a:p>
      </dgm:t>
    </dgm:pt>
    <dgm:pt modelId="{1D897888-81D8-47E9-AC56-E6BEE9948465}" type="sibTrans" cxnId="{78664F99-750F-4A87-8266-7616F989032E}">
      <dgm:prSet/>
      <dgm:spPr/>
      <dgm:t>
        <a:bodyPr/>
        <a:lstStyle/>
        <a:p>
          <a:endParaRPr lang="en-IN" sz="1100"/>
        </a:p>
      </dgm:t>
    </dgm:pt>
    <dgm:pt modelId="{7C8566DD-D592-4B73-8041-79793F7F9A8F}">
      <dgm:prSet custT="1"/>
      <dgm:spPr/>
      <dgm:t>
        <a:bodyPr/>
        <a:lstStyle/>
        <a:p>
          <a:r>
            <a:rPr lang="en-IN" sz="2400" b="1" dirty="0" smtClean="0">
              <a:solidFill>
                <a:schemeClr val="tx1"/>
              </a:solidFill>
            </a:rPr>
            <a:t>Teaching</a:t>
          </a:r>
          <a:endParaRPr lang="en-IN" sz="2400" b="1" dirty="0">
            <a:solidFill>
              <a:schemeClr val="tx1"/>
            </a:solidFill>
          </a:endParaRPr>
        </a:p>
      </dgm:t>
    </dgm:pt>
    <dgm:pt modelId="{8B74CB81-B8F7-493D-AA01-F592E0ADFBA2}" type="parTrans" cxnId="{FE13489A-9AD3-4E89-A088-F7719CECB438}">
      <dgm:prSet/>
      <dgm:spPr/>
      <dgm:t>
        <a:bodyPr/>
        <a:lstStyle/>
        <a:p>
          <a:endParaRPr lang="en-IN" sz="1100"/>
        </a:p>
      </dgm:t>
    </dgm:pt>
    <dgm:pt modelId="{2C3BE37B-FF74-414A-A170-5F9C0A8240A3}" type="sibTrans" cxnId="{FE13489A-9AD3-4E89-A088-F7719CECB438}">
      <dgm:prSet/>
      <dgm:spPr/>
      <dgm:t>
        <a:bodyPr/>
        <a:lstStyle/>
        <a:p>
          <a:endParaRPr lang="en-IN" sz="1100"/>
        </a:p>
      </dgm:t>
    </dgm:pt>
    <dgm:pt modelId="{25D4627A-E87F-4BB6-9249-8BC800AE1FB8}">
      <dgm:prSet custT="1"/>
      <dgm:spPr/>
      <dgm:t>
        <a:bodyPr/>
        <a:lstStyle/>
        <a:p>
          <a:r>
            <a:rPr lang="en-IN" sz="1000" b="1" dirty="0" smtClean="0">
              <a:solidFill>
                <a:schemeClr val="tx1"/>
              </a:solidFill>
            </a:rPr>
            <a:t>Fewer number of permanent faculty</a:t>
          </a:r>
          <a:endParaRPr lang="en-IN" sz="1000" b="1" dirty="0">
            <a:solidFill>
              <a:schemeClr val="tx1"/>
            </a:solidFill>
          </a:endParaRPr>
        </a:p>
      </dgm:t>
    </dgm:pt>
    <dgm:pt modelId="{ACAA3D90-98CB-4992-BEDE-BD3FE5B76A1E}" type="parTrans" cxnId="{FCA42850-B8F0-497A-B6C6-B8CF4782179C}">
      <dgm:prSet/>
      <dgm:spPr/>
      <dgm:t>
        <a:bodyPr/>
        <a:lstStyle/>
        <a:p>
          <a:endParaRPr lang="en-IN" sz="1100"/>
        </a:p>
      </dgm:t>
    </dgm:pt>
    <dgm:pt modelId="{87D99DC9-2E16-472F-9583-1BE980F64BC4}" type="sibTrans" cxnId="{FCA42850-B8F0-497A-B6C6-B8CF4782179C}">
      <dgm:prSet/>
      <dgm:spPr/>
      <dgm:t>
        <a:bodyPr/>
        <a:lstStyle/>
        <a:p>
          <a:endParaRPr lang="en-IN" sz="1100"/>
        </a:p>
      </dgm:t>
    </dgm:pt>
    <dgm:pt modelId="{0C6D33FE-B9A8-40D4-941D-5C071E19AB75}">
      <dgm:prSet custT="1"/>
      <dgm:spPr/>
      <dgm:t>
        <a:bodyPr/>
        <a:lstStyle/>
        <a:p>
          <a:r>
            <a:rPr lang="en-US" sz="1000" b="1" dirty="0" smtClean="0">
              <a:solidFill>
                <a:schemeClr val="tx1"/>
              </a:solidFill>
            </a:rPr>
            <a:t>Higher teacher workload</a:t>
          </a:r>
          <a:endParaRPr lang="en-IN" sz="1000" b="1" dirty="0">
            <a:solidFill>
              <a:schemeClr val="tx1"/>
            </a:solidFill>
          </a:endParaRPr>
        </a:p>
      </dgm:t>
    </dgm:pt>
    <dgm:pt modelId="{88D332C4-F306-42BB-A7AB-49BC0E37AA40}" type="parTrans" cxnId="{A82B7E4B-6B6B-4E24-A969-71D69FEA68DE}">
      <dgm:prSet/>
      <dgm:spPr/>
      <dgm:t>
        <a:bodyPr/>
        <a:lstStyle/>
        <a:p>
          <a:endParaRPr lang="en-IN" sz="1100"/>
        </a:p>
      </dgm:t>
    </dgm:pt>
    <dgm:pt modelId="{BF98EC92-DCC4-4AD8-ACCC-51ABC6518886}" type="sibTrans" cxnId="{A82B7E4B-6B6B-4E24-A969-71D69FEA68DE}">
      <dgm:prSet/>
      <dgm:spPr/>
      <dgm:t>
        <a:bodyPr/>
        <a:lstStyle/>
        <a:p>
          <a:endParaRPr lang="en-IN" sz="1100"/>
        </a:p>
      </dgm:t>
    </dgm:pt>
    <dgm:pt modelId="{D8A1D3CA-6C4E-4769-9C4F-56D912D1C3D4}" type="pres">
      <dgm:prSet presAssocID="{7A5D70F4-2263-488B-A6D8-CCF90FF67DE3}" presName="theList" presStyleCnt="0">
        <dgm:presLayoutVars>
          <dgm:dir/>
          <dgm:animLvl val="lvl"/>
          <dgm:resizeHandles val="exact"/>
        </dgm:presLayoutVars>
      </dgm:prSet>
      <dgm:spPr/>
      <dgm:t>
        <a:bodyPr/>
        <a:lstStyle/>
        <a:p>
          <a:endParaRPr lang="en-IN"/>
        </a:p>
      </dgm:t>
    </dgm:pt>
    <dgm:pt modelId="{C8CBA45B-1EF4-479A-A784-5E8800B47767}" type="pres">
      <dgm:prSet presAssocID="{6C08FC2F-2924-40F1-9788-8E62A75E0AB5}" presName="compNode" presStyleCnt="0"/>
      <dgm:spPr/>
      <dgm:t>
        <a:bodyPr/>
        <a:lstStyle/>
        <a:p>
          <a:endParaRPr lang="en-US"/>
        </a:p>
      </dgm:t>
    </dgm:pt>
    <dgm:pt modelId="{059D8566-DA3F-44E6-ACC0-2FA835F1BB84}" type="pres">
      <dgm:prSet presAssocID="{6C08FC2F-2924-40F1-9788-8E62A75E0AB5}" presName="aNode" presStyleLbl="bgShp" presStyleIdx="0" presStyleCnt="3" custScaleY="100000"/>
      <dgm:spPr/>
      <dgm:t>
        <a:bodyPr/>
        <a:lstStyle/>
        <a:p>
          <a:endParaRPr lang="en-IN"/>
        </a:p>
      </dgm:t>
    </dgm:pt>
    <dgm:pt modelId="{702A6335-A79F-47BE-A703-15DF0ACBEAFE}" type="pres">
      <dgm:prSet presAssocID="{6C08FC2F-2924-40F1-9788-8E62A75E0AB5}" presName="textNode" presStyleLbl="bgShp" presStyleIdx="0" presStyleCnt="3"/>
      <dgm:spPr/>
      <dgm:t>
        <a:bodyPr/>
        <a:lstStyle/>
        <a:p>
          <a:endParaRPr lang="en-IN"/>
        </a:p>
      </dgm:t>
    </dgm:pt>
    <dgm:pt modelId="{E5EB91EF-39F1-47A9-9122-F62B0F957428}" type="pres">
      <dgm:prSet presAssocID="{6C08FC2F-2924-40F1-9788-8E62A75E0AB5}" presName="compChildNode" presStyleCnt="0"/>
      <dgm:spPr/>
      <dgm:t>
        <a:bodyPr/>
        <a:lstStyle/>
        <a:p>
          <a:endParaRPr lang="en-US"/>
        </a:p>
      </dgm:t>
    </dgm:pt>
    <dgm:pt modelId="{2625E733-475C-4496-A714-95F8A6036928}" type="pres">
      <dgm:prSet presAssocID="{6C08FC2F-2924-40F1-9788-8E62A75E0AB5}" presName="theInnerList" presStyleCnt="0"/>
      <dgm:spPr/>
      <dgm:t>
        <a:bodyPr/>
        <a:lstStyle/>
        <a:p>
          <a:endParaRPr lang="en-US"/>
        </a:p>
      </dgm:t>
    </dgm:pt>
    <dgm:pt modelId="{2F1A9E28-6D4C-4B42-88C9-250555F74646}" type="pres">
      <dgm:prSet presAssocID="{CD07DD3F-CCDC-42BD-B0EF-18C95BCA8917}" presName="childNode" presStyleLbl="node1" presStyleIdx="0" presStyleCnt="6">
        <dgm:presLayoutVars>
          <dgm:bulletEnabled val="1"/>
        </dgm:presLayoutVars>
      </dgm:prSet>
      <dgm:spPr/>
      <dgm:t>
        <a:bodyPr/>
        <a:lstStyle/>
        <a:p>
          <a:endParaRPr lang="en-IN"/>
        </a:p>
      </dgm:t>
    </dgm:pt>
    <dgm:pt modelId="{AFB9BD9F-CA59-4CAB-98A2-4DA43610B980}" type="pres">
      <dgm:prSet presAssocID="{CD07DD3F-CCDC-42BD-B0EF-18C95BCA8917}" presName="aSpace2" presStyleCnt="0"/>
      <dgm:spPr/>
      <dgm:t>
        <a:bodyPr/>
        <a:lstStyle/>
        <a:p>
          <a:endParaRPr lang="en-US"/>
        </a:p>
      </dgm:t>
    </dgm:pt>
    <dgm:pt modelId="{B135F08A-300C-45FB-A954-5E390E091F53}" type="pres">
      <dgm:prSet presAssocID="{CCCAB794-11CD-4404-AB36-8361D153E2C6}" presName="childNode" presStyleLbl="node1" presStyleIdx="1" presStyleCnt="6">
        <dgm:presLayoutVars>
          <dgm:bulletEnabled val="1"/>
        </dgm:presLayoutVars>
      </dgm:prSet>
      <dgm:spPr/>
      <dgm:t>
        <a:bodyPr/>
        <a:lstStyle/>
        <a:p>
          <a:endParaRPr lang="en-IN"/>
        </a:p>
      </dgm:t>
    </dgm:pt>
    <dgm:pt modelId="{E00E03FA-FA9D-4DAA-935F-B77793129FDC}" type="pres">
      <dgm:prSet presAssocID="{6C08FC2F-2924-40F1-9788-8E62A75E0AB5}" presName="aSpace" presStyleCnt="0"/>
      <dgm:spPr/>
      <dgm:t>
        <a:bodyPr/>
        <a:lstStyle/>
        <a:p>
          <a:endParaRPr lang="en-US"/>
        </a:p>
      </dgm:t>
    </dgm:pt>
    <dgm:pt modelId="{5372073B-7513-4DB1-B474-7D207430E443}" type="pres">
      <dgm:prSet presAssocID="{82B42908-9BC0-4EFE-A231-112AA74801D1}" presName="compNode" presStyleCnt="0"/>
      <dgm:spPr/>
      <dgm:t>
        <a:bodyPr/>
        <a:lstStyle/>
        <a:p>
          <a:endParaRPr lang="en-US"/>
        </a:p>
      </dgm:t>
    </dgm:pt>
    <dgm:pt modelId="{46F7C542-D049-4EEB-9404-6312C0CD35CE}" type="pres">
      <dgm:prSet presAssocID="{82B42908-9BC0-4EFE-A231-112AA74801D1}" presName="aNode" presStyleLbl="bgShp" presStyleIdx="1" presStyleCnt="3"/>
      <dgm:spPr/>
      <dgm:t>
        <a:bodyPr/>
        <a:lstStyle/>
        <a:p>
          <a:endParaRPr lang="en-IN"/>
        </a:p>
      </dgm:t>
    </dgm:pt>
    <dgm:pt modelId="{D04AE615-7E73-4023-84F1-71D83EECD98C}" type="pres">
      <dgm:prSet presAssocID="{82B42908-9BC0-4EFE-A231-112AA74801D1}" presName="textNode" presStyleLbl="bgShp" presStyleIdx="1" presStyleCnt="3"/>
      <dgm:spPr/>
      <dgm:t>
        <a:bodyPr/>
        <a:lstStyle/>
        <a:p>
          <a:endParaRPr lang="en-IN"/>
        </a:p>
      </dgm:t>
    </dgm:pt>
    <dgm:pt modelId="{31059F8A-2C99-40BC-B1F9-E74CAE9E4696}" type="pres">
      <dgm:prSet presAssocID="{82B42908-9BC0-4EFE-A231-112AA74801D1}" presName="compChildNode" presStyleCnt="0"/>
      <dgm:spPr/>
      <dgm:t>
        <a:bodyPr/>
        <a:lstStyle/>
        <a:p>
          <a:endParaRPr lang="en-US"/>
        </a:p>
      </dgm:t>
    </dgm:pt>
    <dgm:pt modelId="{F36EC31D-B38D-41EF-9D96-217F07AF6768}" type="pres">
      <dgm:prSet presAssocID="{82B42908-9BC0-4EFE-A231-112AA74801D1}" presName="theInnerList" presStyleCnt="0"/>
      <dgm:spPr/>
      <dgm:t>
        <a:bodyPr/>
        <a:lstStyle/>
        <a:p>
          <a:endParaRPr lang="en-US"/>
        </a:p>
      </dgm:t>
    </dgm:pt>
    <dgm:pt modelId="{C442BA24-F604-466E-94CB-257F4D742DD9}" type="pres">
      <dgm:prSet presAssocID="{4BB0F261-6F82-4940-9C6A-EC29199A9CB8}" presName="childNode" presStyleLbl="node1" presStyleIdx="2" presStyleCnt="6">
        <dgm:presLayoutVars>
          <dgm:bulletEnabled val="1"/>
        </dgm:presLayoutVars>
      </dgm:prSet>
      <dgm:spPr/>
      <dgm:t>
        <a:bodyPr/>
        <a:lstStyle/>
        <a:p>
          <a:endParaRPr lang="en-IN"/>
        </a:p>
      </dgm:t>
    </dgm:pt>
    <dgm:pt modelId="{471CE10F-2D34-4C47-99D3-AC121855F395}" type="pres">
      <dgm:prSet presAssocID="{4BB0F261-6F82-4940-9C6A-EC29199A9CB8}" presName="aSpace2" presStyleCnt="0"/>
      <dgm:spPr/>
      <dgm:t>
        <a:bodyPr/>
        <a:lstStyle/>
        <a:p>
          <a:endParaRPr lang="en-US"/>
        </a:p>
      </dgm:t>
    </dgm:pt>
    <dgm:pt modelId="{1AA55417-B0DA-4276-AC9B-E5EDF2F700F3}" type="pres">
      <dgm:prSet presAssocID="{9A66359F-BE3C-4750-95F4-30745F45BAE2}" presName="childNode" presStyleLbl="node1" presStyleIdx="3" presStyleCnt="6">
        <dgm:presLayoutVars>
          <dgm:bulletEnabled val="1"/>
        </dgm:presLayoutVars>
      </dgm:prSet>
      <dgm:spPr/>
      <dgm:t>
        <a:bodyPr/>
        <a:lstStyle/>
        <a:p>
          <a:endParaRPr lang="en-IN"/>
        </a:p>
      </dgm:t>
    </dgm:pt>
    <dgm:pt modelId="{FC487384-2994-45C4-B9BA-01D47E887895}" type="pres">
      <dgm:prSet presAssocID="{82B42908-9BC0-4EFE-A231-112AA74801D1}" presName="aSpace" presStyleCnt="0"/>
      <dgm:spPr/>
      <dgm:t>
        <a:bodyPr/>
        <a:lstStyle/>
        <a:p>
          <a:endParaRPr lang="en-US"/>
        </a:p>
      </dgm:t>
    </dgm:pt>
    <dgm:pt modelId="{DC240444-9366-4DB4-8178-3BDFE94190DE}" type="pres">
      <dgm:prSet presAssocID="{7C8566DD-D592-4B73-8041-79793F7F9A8F}" presName="compNode" presStyleCnt="0"/>
      <dgm:spPr/>
      <dgm:t>
        <a:bodyPr/>
        <a:lstStyle/>
        <a:p>
          <a:endParaRPr lang="en-US"/>
        </a:p>
      </dgm:t>
    </dgm:pt>
    <dgm:pt modelId="{DB5BFACA-4F44-406B-B5F2-0D267A41B1DD}" type="pres">
      <dgm:prSet presAssocID="{7C8566DD-D592-4B73-8041-79793F7F9A8F}" presName="aNode" presStyleLbl="bgShp" presStyleIdx="2" presStyleCnt="3"/>
      <dgm:spPr/>
      <dgm:t>
        <a:bodyPr/>
        <a:lstStyle/>
        <a:p>
          <a:endParaRPr lang="en-IN"/>
        </a:p>
      </dgm:t>
    </dgm:pt>
    <dgm:pt modelId="{BD152F3A-CBD9-4B80-B52C-172612852708}" type="pres">
      <dgm:prSet presAssocID="{7C8566DD-D592-4B73-8041-79793F7F9A8F}" presName="textNode" presStyleLbl="bgShp" presStyleIdx="2" presStyleCnt="3"/>
      <dgm:spPr/>
      <dgm:t>
        <a:bodyPr/>
        <a:lstStyle/>
        <a:p>
          <a:endParaRPr lang="en-IN"/>
        </a:p>
      </dgm:t>
    </dgm:pt>
    <dgm:pt modelId="{44B52C71-3028-49AE-BF95-32FD8F35B3ED}" type="pres">
      <dgm:prSet presAssocID="{7C8566DD-D592-4B73-8041-79793F7F9A8F}" presName="compChildNode" presStyleCnt="0"/>
      <dgm:spPr/>
      <dgm:t>
        <a:bodyPr/>
        <a:lstStyle/>
        <a:p>
          <a:endParaRPr lang="en-US"/>
        </a:p>
      </dgm:t>
    </dgm:pt>
    <dgm:pt modelId="{63D1BA79-FC0C-4B63-8299-B6F29DEB804A}" type="pres">
      <dgm:prSet presAssocID="{7C8566DD-D592-4B73-8041-79793F7F9A8F}" presName="theInnerList" presStyleCnt="0"/>
      <dgm:spPr/>
      <dgm:t>
        <a:bodyPr/>
        <a:lstStyle/>
        <a:p>
          <a:endParaRPr lang="en-US"/>
        </a:p>
      </dgm:t>
    </dgm:pt>
    <dgm:pt modelId="{F2D4C253-AFF7-4651-B455-B21339BB8A06}" type="pres">
      <dgm:prSet presAssocID="{25D4627A-E87F-4BB6-9249-8BC800AE1FB8}" presName="childNode" presStyleLbl="node1" presStyleIdx="4" presStyleCnt="6">
        <dgm:presLayoutVars>
          <dgm:bulletEnabled val="1"/>
        </dgm:presLayoutVars>
      </dgm:prSet>
      <dgm:spPr/>
      <dgm:t>
        <a:bodyPr/>
        <a:lstStyle/>
        <a:p>
          <a:endParaRPr lang="en-IN"/>
        </a:p>
      </dgm:t>
    </dgm:pt>
    <dgm:pt modelId="{8F807CF4-7350-4F8B-B91F-D15BC4C43437}" type="pres">
      <dgm:prSet presAssocID="{25D4627A-E87F-4BB6-9249-8BC800AE1FB8}" presName="aSpace2" presStyleCnt="0"/>
      <dgm:spPr/>
      <dgm:t>
        <a:bodyPr/>
        <a:lstStyle/>
        <a:p>
          <a:endParaRPr lang="en-US"/>
        </a:p>
      </dgm:t>
    </dgm:pt>
    <dgm:pt modelId="{25B6DAD0-39D3-477C-8B5B-A7DD7279B357}" type="pres">
      <dgm:prSet presAssocID="{0C6D33FE-B9A8-40D4-941D-5C071E19AB75}" presName="childNode" presStyleLbl="node1" presStyleIdx="5" presStyleCnt="6">
        <dgm:presLayoutVars>
          <dgm:bulletEnabled val="1"/>
        </dgm:presLayoutVars>
      </dgm:prSet>
      <dgm:spPr/>
      <dgm:t>
        <a:bodyPr/>
        <a:lstStyle/>
        <a:p>
          <a:endParaRPr lang="en-IN"/>
        </a:p>
      </dgm:t>
    </dgm:pt>
  </dgm:ptLst>
  <dgm:cxnLst>
    <dgm:cxn modelId="{74AB6A81-61A5-478D-80C0-723875BABF2F}" type="presOf" srcId="{25D4627A-E87F-4BB6-9249-8BC800AE1FB8}" destId="{F2D4C253-AFF7-4651-B455-B21339BB8A06}" srcOrd="0" destOrd="0" presId="urn:microsoft.com/office/officeart/2005/8/layout/lProcess2"/>
    <dgm:cxn modelId="{EC460702-D6F4-48D5-A2BD-775752ECC000}" type="presOf" srcId="{6C08FC2F-2924-40F1-9788-8E62A75E0AB5}" destId="{702A6335-A79F-47BE-A703-15DF0ACBEAFE}" srcOrd="1" destOrd="0" presId="urn:microsoft.com/office/officeart/2005/8/layout/lProcess2"/>
    <dgm:cxn modelId="{D4E353D3-4560-4F06-98B0-2F5A0FDFD52A}" srcId="{6C08FC2F-2924-40F1-9788-8E62A75E0AB5}" destId="{CD07DD3F-CCDC-42BD-B0EF-18C95BCA8917}" srcOrd="0" destOrd="0" parTransId="{50BDD673-0197-4390-A3ED-CD49A3374979}" sibTransId="{AE116076-C2E9-4691-B3E8-014CF26223CE}"/>
    <dgm:cxn modelId="{FE13489A-9AD3-4E89-A088-F7719CECB438}" srcId="{7A5D70F4-2263-488B-A6D8-CCF90FF67DE3}" destId="{7C8566DD-D592-4B73-8041-79793F7F9A8F}" srcOrd="2" destOrd="0" parTransId="{8B74CB81-B8F7-493D-AA01-F592E0ADFBA2}" sibTransId="{2C3BE37B-FF74-414A-A170-5F9C0A8240A3}"/>
    <dgm:cxn modelId="{FCA42850-B8F0-497A-B6C6-B8CF4782179C}" srcId="{7C8566DD-D592-4B73-8041-79793F7F9A8F}" destId="{25D4627A-E87F-4BB6-9249-8BC800AE1FB8}" srcOrd="0" destOrd="0" parTransId="{ACAA3D90-98CB-4992-BEDE-BD3FE5B76A1E}" sibTransId="{87D99DC9-2E16-472F-9583-1BE980F64BC4}"/>
    <dgm:cxn modelId="{F9A98F02-A252-482E-9262-0EA707170500}" type="presOf" srcId="{82B42908-9BC0-4EFE-A231-112AA74801D1}" destId="{D04AE615-7E73-4023-84F1-71D83EECD98C}" srcOrd="1" destOrd="0" presId="urn:microsoft.com/office/officeart/2005/8/layout/lProcess2"/>
    <dgm:cxn modelId="{2795A1B8-D901-473A-927A-2A0EA8E5B7C8}" type="presOf" srcId="{4BB0F261-6F82-4940-9C6A-EC29199A9CB8}" destId="{C442BA24-F604-466E-94CB-257F4D742DD9}" srcOrd="0" destOrd="0" presId="urn:microsoft.com/office/officeart/2005/8/layout/lProcess2"/>
    <dgm:cxn modelId="{DBA58774-946A-43F2-9C52-A07643B82225}" type="presOf" srcId="{9A66359F-BE3C-4750-95F4-30745F45BAE2}" destId="{1AA55417-B0DA-4276-AC9B-E5EDF2F700F3}" srcOrd="0" destOrd="0" presId="urn:microsoft.com/office/officeart/2005/8/layout/lProcess2"/>
    <dgm:cxn modelId="{D9F33C20-3A46-45AC-A622-57F2EDA7899B}" srcId="{6C08FC2F-2924-40F1-9788-8E62A75E0AB5}" destId="{CCCAB794-11CD-4404-AB36-8361D153E2C6}" srcOrd="1" destOrd="0" parTransId="{7BBA4164-3259-4280-B728-88B920205CC1}" sibTransId="{5DEF54E8-E927-4315-893A-A4AFCD4D567D}"/>
    <dgm:cxn modelId="{78664F99-750F-4A87-8266-7616F989032E}" srcId="{82B42908-9BC0-4EFE-A231-112AA74801D1}" destId="{9A66359F-BE3C-4750-95F4-30745F45BAE2}" srcOrd="1" destOrd="0" parTransId="{3EA6A013-9362-4F47-A440-7D28DAC2E1A0}" sibTransId="{1D897888-81D8-47E9-AC56-E6BEE9948465}"/>
    <dgm:cxn modelId="{342D9961-8D4E-46CB-AB31-C8C99FEA9E72}" srcId="{82B42908-9BC0-4EFE-A231-112AA74801D1}" destId="{4BB0F261-6F82-4940-9C6A-EC29199A9CB8}" srcOrd="0" destOrd="0" parTransId="{5C322DC9-C991-4BB1-AB28-97BC38ECA37E}" sibTransId="{66557F53-6049-433E-9C5F-F3E32D1278DE}"/>
    <dgm:cxn modelId="{A82B7E4B-6B6B-4E24-A969-71D69FEA68DE}" srcId="{7C8566DD-D592-4B73-8041-79793F7F9A8F}" destId="{0C6D33FE-B9A8-40D4-941D-5C071E19AB75}" srcOrd="1" destOrd="0" parTransId="{88D332C4-F306-42BB-A7AB-49BC0E37AA40}" sibTransId="{BF98EC92-DCC4-4AD8-ACCC-51ABC6518886}"/>
    <dgm:cxn modelId="{A9930B30-7ACB-4DE0-9CC2-2A54A7C809D4}" type="presOf" srcId="{CCCAB794-11CD-4404-AB36-8361D153E2C6}" destId="{B135F08A-300C-45FB-A954-5E390E091F53}" srcOrd="0" destOrd="0" presId="urn:microsoft.com/office/officeart/2005/8/layout/lProcess2"/>
    <dgm:cxn modelId="{17A88246-E47E-42CE-8060-166CAF171F47}" type="presOf" srcId="{6C08FC2F-2924-40F1-9788-8E62A75E0AB5}" destId="{059D8566-DA3F-44E6-ACC0-2FA835F1BB84}" srcOrd="0" destOrd="0" presId="urn:microsoft.com/office/officeart/2005/8/layout/lProcess2"/>
    <dgm:cxn modelId="{567A3D5C-D739-465F-8043-FA11C994B076}" type="presOf" srcId="{7C8566DD-D592-4B73-8041-79793F7F9A8F}" destId="{DB5BFACA-4F44-406B-B5F2-0D267A41B1DD}" srcOrd="0" destOrd="0" presId="urn:microsoft.com/office/officeart/2005/8/layout/lProcess2"/>
    <dgm:cxn modelId="{7D49C3AC-D89D-4127-8A6E-4D270C49BBB4}" type="presOf" srcId="{CD07DD3F-CCDC-42BD-B0EF-18C95BCA8917}" destId="{2F1A9E28-6D4C-4B42-88C9-250555F74646}" srcOrd="0" destOrd="0" presId="urn:microsoft.com/office/officeart/2005/8/layout/lProcess2"/>
    <dgm:cxn modelId="{CE15BF85-7D10-445C-A6D6-57D34EB12644}" type="presOf" srcId="{0C6D33FE-B9A8-40D4-941D-5C071E19AB75}" destId="{25B6DAD0-39D3-477C-8B5B-A7DD7279B357}" srcOrd="0" destOrd="0" presId="urn:microsoft.com/office/officeart/2005/8/layout/lProcess2"/>
    <dgm:cxn modelId="{A061AF04-06E1-4175-A451-0B05555FB26E}" type="presOf" srcId="{7C8566DD-D592-4B73-8041-79793F7F9A8F}" destId="{BD152F3A-CBD9-4B80-B52C-172612852708}" srcOrd="1" destOrd="0" presId="urn:microsoft.com/office/officeart/2005/8/layout/lProcess2"/>
    <dgm:cxn modelId="{1E401CC0-0034-40DA-8FB2-1839E435D20F}" srcId="{7A5D70F4-2263-488B-A6D8-CCF90FF67DE3}" destId="{82B42908-9BC0-4EFE-A231-112AA74801D1}" srcOrd="1" destOrd="0" parTransId="{E88E5B63-540E-4D31-A61D-5EB5158A21DA}" sibTransId="{AFA4372C-E159-41BD-BC4F-D97C29882A7F}"/>
    <dgm:cxn modelId="{27828000-D94E-488F-A20C-1FEF2E23014C}" type="presOf" srcId="{82B42908-9BC0-4EFE-A231-112AA74801D1}" destId="{46F7C542-D049-4EEB-9404-6312C0CD35CE}" srcOrd="0" destOrd="0" presId="urn:microsoft.com/office/officeart/2005/8/layout/lProcess2"/>
    <dgm:cxn modelId="{1DDFACBA-93C9-43F9-B03A-ED352F3547E3}" type="presOf" srcId="{7A5D70F4-2263-488B-A6D8-CCF90FF67DE3}" destId="{D8A1D3CA-6C4E-4769-9C4F-56D912D1C3D4}" srcOrd="0" destOrd="0" presId="urn:microsoft.com/office/officeart/2005/8/layout/lProcess2"/>
    <dgm:cxn modelId="{ECF5AC73-2FB1-40B1-B707-1E88FAC49427}" srcId="{7A5D70F4-2263-488B-A6D8-CCF90FF67DE3}" destId="{6C08FC2F-2924-40F1-9788-8E62A75E0AB5}" srcOrd="0" destOrd="0" parTransId="{B8AC17A3-4D54-4A3C-8318-449999314BFA}" sibTransId="{DC16DE0B-921E-4A4F-B316-9BD77BE62517}"/>
    <dgm:cxn modelId="{366F0D19-20BF-45E6-9F81-546D056EC563}" type="presParOf" srcId="{D8A1D3CA-6C4E-4769-9C4F-56D912D1C3D4}" destId="{C8CBA45B-1EF4-479A-A784-5E8800B47767}" srcOrd="0" destOrd="0" presId="urn:microsoft.com/office/officeart/2005/8/layout/lProcess2"/>
    <dgm:cxn modelId="{2C2F295D-B13C-41C5-9858-DD8F8106D470}" type="presParOf" srcId="{C8CBA45B-1EF4-479A-A784-5E8800B47767}" destId="{059D8566-DA3F-44E6-ACC0-2FA835F1BB84}" srcOrd="0" destOrd="0" presId="urn:microsoft.com/office/officeart/2005/8/layout/lProcess2"/>
    <dgm:cxn modelId="{A3B8DA40-7F7D-490A-A2F6-4B74941B3DCE}" type="presParOf" srcId="{C8CBA45B-1EF4-479A-A784-5E8800B47767}" destId="{702A6335-A79F-47BE-A703-15DF0ACBEAFE}" srcOrd="1" destOrd="0" presId="urn:microsoft.com/office/officeart/2005/8/layout/lProcess2"/>
    <dgm:cxn modelId="{C3C94CA4-D685-4CD0-9911-3CB066870078}" type="presParOf" srcId="{C8CBA45B-1EF4-479A-A784-5E8800B47767}" destId="{E5EB91EF-39F1-47A9-9122-F62B0F957428}" srcOrd="2" destOrd="0" presId="urn:microsoft.com/office/officeart/2005/8/layout/lProcess2"/>
    <dgm:cxn modelId="{659AE47B-7BDF-4155-90E6-736196157677}" type="presParOf" srcId="{E5EB91EF-39F1-47A9-9122-F62B0F957428}" destId="{2625E733-475C-4496-A714-95F8A6036928}" srcOrd="0" destOrd="0" presId="urn:microsoft.com/office/officeart/2005/8/layout/lProcess2"/>
    <dgm:cxn modelId="{D9FAEF9F-C758-4D20-AB0A-170F9AAE93A6}" type="presParOf" srcId="{2625E733-475C-4496-A714-95F8A6036928}" destId="{2F1A9E28-6D4C-4B42-88C9-250555F74646}" srcOrd="0" destOrd="0" presId="urn:microsoft.com/office/officeart/2005/8/layout/lProcess2"/>
    <dgm:cxn modelId="{D8B3B3A7-F62A-4B4E-BAED-76B5027A2542}" type="presParOf" srcId="{2625E733-475C-4496-A714-95F8A6036928}" destId="{AFB9BD9F-CA59-4CAB-98A2-4DA43610B980}" srcOrd="1" destOrd="0" presId="urn:microsoft.com/office/officeart/2005/8/layout/lProcess2"/>
    <dgm:cxn modelId="{88C82D14-68E8-4BAA-AB2B-4BB9B6BA7116}" type="presParOf" srcId="{2625E733-475C-4496-A714-95F8A6036928}" destId="{B135F08A-300C-45FB-A954-5E390E091F53}" srcOrd="2" destOrd="0" presId="urn:microsoft.com/office/officeart/2005/8/layout/lProcess2"/>
    <dgm:cxn modelId="{3912A7CF-D148-429D-A229-483F3E74B6A1}" type="presParOf" srcId="{D8A1D3CA-6C4E-4769-9C4F-56D912D1C3D4}" destId="{E00E03FA-FA9D-4DAA-935F-B77793129FDC}" srcOrd="1" destOrd="0" presId="urn:microsoft.com/office/officeart/2005/8/layout/lProcess2"/>
    <dgm:cxn modelId="{902E52A7-A572-40E5-B4DF-BD5F0ACBA814}" type="presParOf" srcId="{D8A1D3CA-6C4E-4769-9C4F-56D912D1C3D4}" destId="{5372073B-7513-4DB1-B474-7D207430E443}" srcOrd="2" destOrd="0" presId="urn:microsoft.com/office/officeart/2005/8/layout/lProcess2"/>
    <dgm:cxn modelId="{A91FF415-AA77-4D75-9A93-C06CADE39B8C}" type="presParOf" srcId="{5372073B-7513-4DB1-B474-7D207430E443}" destId="{46F7C542-D049-4EEB-9404-6312C0CD35CE}" srcOrd="0" destOrd="0" presId="urn:microsoft.com/office/officeart/2005/8/layout/lProcess2"/>
    <dgm:cxn modelId="{F89BA9CB-D9D0-42D3-BD3A-A8D6CED133A6}" type="presParOf" srcId="{5372073B-7513-4DB1-B474-7D207430E443}" destId="{D04AE615-7E73-4023-84F1-71D83EECD98C}" srcOrd="1" destOrd="0" presId="urn:microsoft.com/office/officeart/2005/8/layout/lProcess2"/>
    <dgm:cxn modelId="{E7B5508E-B571-42B8-9BC1-78FA79348025}" type="presParOf" srcId="{5372073B-7513-4DB1-B474-7D207430E443}" destId="{31059F8A-2C99-40BC-B1F9-E74CAE9E4696}" srcOrd="2" destOrd="0" presId="urn:microsoft.com/office/officeart/2005/8/layout/lProcess2"/>
    <dgm:cxn modelId="{1EF82AB5-B7E7-4E6B-98B2-FC655FFD5858}" type="presParOf" srcId="{31059F8A-2C99-40BC-B1F9-E74CAE9E4696}" destId="{F36EC31D-B38D-41EF-9D96-217F07AF6768}" srcOrd="0" destOrd="0" presId="urn:microsoft.com/office/officeart/2005/8/layout/lProcess2"/>
    <dgm:cxn modelId="{C2E3936D-FD39-4308-B249-CC7357198B29}" type="presParOf" srcId="{F36EC31D-B38D-41EF-9D96-217F07AF6768}" destId="{C442BA24-F604-466E-94CB-257F4D742DD9}" srcOrd="0" destOrd="0" presId="urn:microsoft.com/office/officeart/2005/8/layout/lProcess2"/>
    <dgm:cxn modelId="{68FDF01D-EE67-4098-8BB3-4CC188B2ECD1}" type="presParOf" srcId="{F36EC31D-B38D-41EF-9D96-217F07AF6768}" destId="{471CE10F-2D34-4C47-99D3-AC121855F395}" srcOrd="1" destOrd="0" presId="urn:microsoft.com/office/officeart/2005/8/layout/lProcess2"/>
    <dgm:cxn modelId="{96655C82-50E7-471E-BE90-67475DB68F17}" type="presParOf" srcId="{F36EC31D-B38D-41EF-9D96-217F07AF6768}" destId="{1AA55417-B0DA-4276-AC9B-E5EDF2F700F3}" srcOrd="2" destOrd="0" presId="urn:microsoft.com/office/officeart/2005/8/layout/lProcess2"/>
    <dgm:cxn modelId="{5633121B-B882-4E77-A280-BDB1339586FC}" type="presParOf" srcId="{D8A1D3CA-6C4E-4769-9C4F-56D912D1C3D4}" destId="{FC487384-2994-45C4-B9BA-01D47E887895}" srcOrd="3" destOrd="0" presId="urn:microsoft.com/office/officeart/2005/8/layout/lProcess2"/>
    <dgm:cxn modelId="{7D6EA3C3-58AC-4CB8-8A41-1E3AF6329F48}" type="presParOf" srcId="{D8A1D3CA-6C4E-4769-9C4F-56D912D1C3D4}" destId="{DC240444-9366-4DB4-8178-3BDFE94190DE}" srcOrd="4" destOrd="0" presId="urn:microsoft.com/office/officeart/2005/8/layout/lProcess2"/>
    <dgm:cxn modelId="{984D1597-AF86-48EE-89E0-BF900ABB52D9}" type="presParOf" srcId="{DC240444-9366-4DB4-8178-3BDFE94190DE}" destId="{DB5BFACA-4F44-406B-B5F2-0D267A41B1DD}" srcOrd="0" destOrd="0" presId="urn:microsoft.com/office/officeart/2005/8/layout/lProcess2"/>
    <dgm:cxn modelId="{E43E135C-F299-4682-BDE3-9081B7583EE2}" type="presParOf" srcId="{DC240444-9366-4DB4-8178-3BDFE94190DE}" destId="{BD152F3A-CBD9-4B80-B52C-172612852708}" srcOrd="1" destOrd="0" presId="urn:microsoft.com/office/officeart/2005/8/layout/lProcess2"/>
    <dgm:cxn modelId="{1898C050-D312-423D-80D6-3D81E4BAB7E4}" type="presParOf" srcId="{DC240444-9366-4DB4-8178-3BDFE94190DE}" destId="{44B52C71-3028-49AE-BF95-32FD8F35B3ED}" srcOrd="2" destOrd="0" presId="urn:microsoft.com/office/officeart/2005/8/layout/lProcess2"/>
    <dgm:cxn modelId="{F7A474E7-81D1-48FD-8C29-8454DEEDB9FA}" type="presParOf" srcId="{44B52C71-3028-49AE-BF95-32FD8F35B3ED}" destId="{63D1BA79-FC0C-4B63-8299-B6F29DEB804A}" srcOrd="0" destOrd="0" presId="urn:microsoft.com/office/officeart/2005/8/layout/lProcess2"/>
    <dgm:cxn modelId="{F3D4ED24-7188-4467-8EFE-C6791129CDA9}" type="presParOf" srcId="{63D1BA79-FC0C-4B63-8299-B6F29DEB804A}" destId="{F2D4C253-AFF7-4651-B455-B21339BB8A06}" srcOrd="0" destOrd="0" presId="urn:microsoft.com/office/officeart/2005/8/layout/lProcess2"/>
    <dgm:cxn modelId="{A335DC80-C891-4FAC-90D4-BB5EE87E14A9}" type="presParOf" srcId="{63D1BA79-FC0C-4B63-8299-B6F29DEB804A}" destId="{8F807CF4-7350-4F8B-B91F-D15BC4C43437}" srcOrd="1" destOrd="0" presId="urn:microsoft.com/office/officeart/2005/8/layout/lProcess2"/>
    <dgm:cxn modelId="{2D2EED09-E8A0-4EA8-8ECE-9A631B7DC595}" type="presParOf" srcId="{63D1BA79-FC0C-4B63-8299-B6F29DEB804A}" destId="{25B6DAD0-39D3-477C-8B5B-A7DD7279B35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6A8888-8E00-4D26-90E4-47B896947C99}"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IN"/>
        </a:p>
      </dgm:t>
    </dgm:pt>
    <dgm:pt modelId="{B7B9F043-9FB8-46E6-8D23-C0D00206E0D9}">
      <dgm:prSet phldrT="[Text]" custT="1"/>
      <dgm:spPr/>
      <dgm:t>
        <a:bodyPr/>
        <a:lstStyle/>
        <a:p>
          <a:r>
            <a:rPr lang="en-IN" sz="2000" b="1" dirty="0" smtClean="0">
              <a:solidFill>
                <a:schemeClr val="tx1"/>
              </a:solidFill>
            </a:rPr>
            <a:t>Opportunities</a:t>
          </a:r>
          <a:endParaRPr lang="en-IN" sz="2000" b="1" dirty="0">
            <a:solidFill>
              <a:schemeClr val="tx1"/>
            </a:solidFill>
          </a:endParaRPr>
        </a:p>
      </dgm:t>
    </dgm:pt>
    <dgm:pt modelId="{B39290B5-5873-4263-BD34-E7A34F190DF8}" type="parTrans" cxnId="{5C310A22-DEE5-4545-AE3C-9C4C04AB6690}">
      <dgm:prSet/>
      <dgm:spPr/>
      <dgm:t>
        <a:bodyPr/>
        <a:lstStyle/>
        <a:p>
          <a:endParaRPr lang="en-IN" sz="1100"/>
        </a:p>
      </dgm:t>
    </dgm:pt>
    <dgm:pt modelId="{FC605260-9517-4CC3-9D49-0DD3C4262BD2}" type="sibTrans" cxnId="{5C310A22-DEE5-4545-AE3C-9C4C04AB6690}">
      <dgm:prSet/>
      <dgm:spPr/>
      <dgm:t>
        <a:bodyPr/>
        <a:lstStyle/>
        <a:p>
          <a:endParaRPr lang="en-IN" sz="1100"/>
        </a:p>
      </dgm:t>
    </dgm:pt>
    <dgm:pt modelId="{8C797DAF-3D57-464A-81D6-421BE4BB1B5B}">
      <dgm:prSet custT="1"/>
      <dgm:spPr/>
      <dgm:t>
        <a:bodyPr/>
        <a:lstStyle/>
        <a:p>
          <a:r>
            <a:rPr lang="en-IN" sz="1100" b="1" dirty="0" smtClean="0">
              <a:solidFill>
                <a:schemeClr val="tx1"/>
              </a:solidFill>
            </a:rPr>
            <a:t>Skill based trainings and workshops, Career-development series</a:t>
          </a:r>
          <a:endParaRPr lang="en-IN" sz="1100" b="1" dirty="0">
            <a:solidFill>
              <a:schemeClr val="tx1"/>
            </a:solidFill>
          </a:endParaRPr>
        </a:p>
      </dgm:t>
    </dgm:pt>
    <dgm:pt modelId="{B4C92701-AE2C-4AF6-BF2A-C5637AA7AA5D}" type="parTrans" cxnId="{ADAF2784-BF33-4E58-8CA6-D98C0800542D}">
      <dgm:prSet/>
      <dgm:spPr/>
      <dgm:t>
        <a:bodyPr/>
        <a:lstStyle/>
        <a:p>
          <a:endParaRPr lang="en-IN" sz="1100"/>
        </a:p>
      </dgm:t>
    </dgm:pt>
    <dgm:pt modelId="{BC8CA159-054F-44B9-829A-3E6EA281C314}" type="sibTrans" cxnId="{ADAF2784-BF33-4E58-8CA6-D98C0800542D}">
      <dgm:prSet/>
      <dgm:spPr/>
      <dgm:t>
        <a:bodyPr/>
        <a:lstStyle/>
        <a:p>
          <a:endParaRPr lang="en-IN" sz="1100"/>
        </a:p>
      </dgm:t>
    </dgm:pt>
    <dgm:pt modelId="{3BC8282B-71FA-4F43-9ECF-4F186D266BB4}">
      <dgm:prSet custT="1"/>
      <dgm:spPr/>
      <dgm:t>
        <a:bodyPr/>
        <a:lstStyle/>
        <a:p>
          <a:r>
            <a:rPr lang="en-IN" sz="1100" b="1" dirty="0" smtClean="0">
              <a:solidFill>
                <a:schemeClr val="tx1"/>
              </a:solidFill>
            </a:rPr>
            <a:t>More outreach activities</a:t>
          </a:r>
          <a:endParaRPr lang="en-IN" sz="1100" b="1" dirty="0">
            <a:solidFill>
              <a:schemeClr val="tx1"/>
            </a:solidFill>
          </a:endParaRPr>
        </a:p>
      </dgm:t>
    </dgm:pt>
    <dgm:pt modelId="{FFD5426A-6384-47EE-9BF5-072C731A3458}" type="parTrans" cxnId="{0F518D75-70D0-4B8F-ADD4-B5E068423CE4}">
      <dgm:prSet/>
      <dgm:spPr/>
      <dgm:t>
        <a:bodyPr/>
        <a:lstStyle/>
        <a:p>
          <a:endParaRPr lang="en-IN" sz="1100"/>
        </a:p>
      </dgm:t>
    </dgm:pt>
    <dgm:pt modelId="{06ED4EBD-BAC7-4333-82F0-533B4470A96D}" type="sibTrans" cxnId="{0F518D75-70D0-4B8F-ADD4-B5E068423CE4}">
      <dgm:prSet/>
      <dgm:spPr/>
      <dgm:t>
        <a:bodyPr/>
        <a:lstStyle/>
        <a:p>
          <a:endParaRPr lang="en-IN" sz="1100"/>
        </a:p>
      </dgm:t>
    </dgm:pt>
    <dgm:pt modelId="{6DFBC30A-260A-44C3-84AD-21C1EAD4F8E5}">
      <dgm:prSet custT="1"/>
      <dgm:spPr/>
      <dgm:t>
        <a:bodyPr/>
        <a:lstStyle/>
        <a:p>
          <a:r>
            <a:rPr lang="en-IN" sz="1100" b="1" dirty="0" smtClean="0">
              <a:solidFill>
                <a:schemeClr val="tx1"/>
              </a:solidFill>
            </a:rPr>
            <a:t>Use of more updated technology to facilitate teaching.</a:t>
          </a:r>
          <a:endParaRPr lang="en-IN" sz="1100" b="1" dirty="0">
            <a:solidFill>
              <a:schemeClr val="tx1"/>
            </a:solidFill>
          </a:endParaRPr>
        </a:p>
      </dgm:t>
    </dgm:pt>
    <dgm:pt modelId="{50ACE201-7E01-4F66-830D-98AF8A2B9F1A}" type="parTrans" cxnId="{82B9F60F-6002-4B2E-82A9-8653DB52DE27}">
      <dgm:prSet/>
      <dgm:spPr/>
      <dgm:t>
        <a:bodyPr/>
        <a:lstStyle/>
        <a:p>
          <a:endParaRPr lang="en-IN" sz="1100"/>
        </a:p>
      </dgm:t>
    </dgm:pt>
    <dgm:pt modelId="{EAA1E198-E75E-4062-AD8A-F5C3CAC73EDF}" type="sibTrans" cxnId="{82B9F60F-6002-4B2E-82A9-8653DB52DE27}">
      <dgm:prSet/>
      <dgm:spPr/>
      <dgm:t>
        <a:bodyPr/>
        <a:lstStyle/>
        <a:p>
          <a:endParaRPr lang="en-IN" sz="1100"/>
        </a:p>
      </dgm:t>
    </dgm:pt>
    <dgm:pt modelId="{DE322CD8-0A28-4CAC-B44D-31306E71B590}">
      <dgm:prSet custT="1"/>
      <dgm:spPr/>
      <dgm:t>
        <a:bodyPr/>
        <a:lstStyle/>
        <a:p>
          <a:r>
            <a:rPr lang="en-IN" sz="1100" b="1" dirty="0" smtClean="0">
              <a:solidFill>
                <a:schemeClr val="tx1"/>
              </a:solidFill>
            </a:rPr>
            <a:t>Organisation of conferences and seminars </a:t>
          </a:r>
          <a:endParaRPr lang="en-IN" sz="1100" b="1" dirty="0">
            <a:solidFill>
              <a:schemeClr val="tx1"/>
            </a:solidFill>
          </a:endParaRPr>
        </a:p>
      </dgm:t>
    </dgm:pt>
    <dgm:pt modelId="{7D02AFA7-EB18-4606-912A-B9EC8B82B20A}" type="parTrans" cxnId="{0A531215-2EB4-43E0-AFEA-463B677B1087}">
      <dgm:prSet/>
      <dgm:spPr/>
      <dgm:t>
        <a:bodyPr/>
        <a:lstStyle/>
        <a:p>
          <a:endParaRPr lang="en-IN" sz="1100"/>
        </a:p>
      </dgm:t>
    </dgm:pt>
    <dgm:pt modelId="{A0C72242-5479-402E-800A-F40F29EC5A2F}" type="sibTrans" cxnId="{0A531215-2EB4-43E0-AFEA-463B677B1087}">
      <dgm:prSet/>
      <dgm:spPr/>
      <dgm:t>
        <a:bodyPr/>
        <a:lstStyle/>
        <a:p>
          <a:endParaRPr lang="en-IN" sz="1100"/>
        </a:p>
      </dgm:t>
    </dgm:pt>
    <dgm:pt modelId="{DB14CCAE-6BA0-42EE-944A-7F624358B021}">
      <dgm:prSet custT="1"/>
      <dgm:spPr/>
      <dgm:t>
        <a:bodyPr/>
        <a:lstStyle/>
        <a:p>
          <a:r>
            <a:rPr lang="en-IN" sz="1100" b="1" dirty="0" smtClean="0">
              <a:solidFill>
                <a:schemeClr val="tx1"/>
              </a:solidFill>
            </a:rPr>
            <a:t>Opportunities for students to showcase work - magazine/ psychology journal</a:t>
          </a:r>
          <a:endParaRPr lang="en-IN" sz="1100" b="1" dirty="0">
            <a:solidFill>
              <a:schemeClr val="tx1"/>
            </a:solidFill>
          </a:endParaRPr>
        </a:p>
      </dgm:t>
    </dgm:pt>
    <dgm:pt modelId="{6E779AAC-1533-4725-898D-C060B8E7E1D0}" type="parTrans" cxnId="{5D8A431F-DFB7-4BF4-8D5C-44202EB472FC}">
      <dgm:prSet/>
      <dgm:spPr/>
      <dgm:t>
        <a:bodyPr/>
        <a:lstStyle/>
        <a:p>
          <a:endParaRPr lang="en-IN" sz="1100"/>
        </a:p>
      </dgm:t>
    </dgm:pt>
    <dgm:pt modelId="{3DA874B0-1C83-4055-B1F2-5F9E59CAC595}" type="sibTrans" cxnId="{5D8A431F-DFB7-4BF4-8D5C-44202EB472FC}">
      <dgm:prSet/>
      <dgm:spPr/>
      <dgm:t>
        <a:bodyPr/>
        <a:lstStyle/>
        <a:p>
          <a:endParaRPr lang="en-IN" sz="1100"/>
        </a:p>
      </dgm:t>
    </dgm:pt>
    <dgm:pt modelId="{4DA18AFF-2648-49F3-93B7-5268788DDF30}">
      <dgm:prSet custT="1"/>
      <dgm:spPr/>
      <dgm:t>
        <a:bodyPr/>
        <a:lstStyle/>
        <a:p>
          <a:r>
            <a:rPr lang="en-IN" sz="2000" b="1" dirty="0" smtClean="0">
              <a:solidFill>
                <a:schemeClr val="tx1"/>
              </a:solidFill>
            </a:rPr>
            <a:t>Challenges</a:t>
          </a:r>
          <a:endParaRPr lang="en-IN" sz="2000" b="1" dirty="0">
            <a:solidFill>
              <a:schemeClr val="tx1"/>
            </a:solidFill>
          </a:endParaRPr>
        </a:p>
      </dgm:t>
    </dgm:pt>
    <dgm:pt modelId="{BCBFAC87-1919-496C-A88B-F494383B56A6}" type="parTrans" cxnId="{FAAAD807-B168-44B7-8924-55723156F004}">
      <dgm:prSet/>
      <dgm:spPr/>
      <dgm:t>
        <a:bodyPr/>
        <a:lstStyle/>
        <a:p>
          <a:endParaRPr lang="en-IN" sz="1100"/>
        </a:p>
      </dgm:t>
    </dgm:pt>
    <dgm:pt modelId="{DF67660F-3C04-4BDC-A882-52BB0664CCCB}" type="sibTrans" cxnId="{FAAAD807-B168-44B7-8924-55723156F004}">
      <dgm:prSet/>
      <dgm:spPr/>
      <dgm:t>
        <a:bodyPr/>
        <a:lstStyle/>
        <a:p>
          <a:endParaRPr lang="en-IN" sz="1100"/>
        </a:p>
      </dgm:t>
    </dgm:pt>
    <dgm:pt modelId="{D97C121F-5614-4C2D-9127-8E9B271200F4}">
      <dgm:prSet custT="1"/>
      <dgm:spPr/>
      <dgm:t>
        <a:bodyPr/>
        <a:lstStyle/>
        <a:p>
          <a:r>
            <a:rPr lang="en-IN" sz="1000" b="1" dirty="0" smtClean="0">
              <a:solidFill>
                <a:schemeClr val="tx1"/>
              </a:solidFill>
            </a:rPr>
            <a:t>Limited resources - lab and tutorial space, infrastructure, access to journals, latest research</a:t>
          </a:r>
          <a:endParaRPr lang="en-IN" sz="1000" b="1" dirty="0">
            <a:solidFill>
              <a:schemeClr val="tx1"/>
            </a:solidFill>
          </a:endParaRPr>
        </a:p>
      </dgm:t>
    </dgm:pt>
    <dgm:pt modelId="{F56FF294-824D-4C1D-B731-622D585408F2}" type="parTrans" cxnId="{507DC163-C115-49E5-9F2C-0521E02DC088}">
      <dgm:prSet/>
      <dgm:spPr/>
      <dgm:t>
        <a:bodyPr/>
        <a:lstStyle/>
        <a:p>
          <a:endParaRPr lang="en-IN" sz="1100"/>
        </a:p>
      </dgm:t>
    </dgm:pt>
    <dgm:pt modelId="{F3003912-E9EC-4FFA-8058-BB24023674ED}" type="sibTrans" cxnId="{507DC163-C115-49E5-9F2C-0521E02DC088}">
      <dgm:prSet/>
      <dgm:spPr/>
      <dgm:t>
        <a:bodyPr/>
        <a:lstStyle/>
        <a:p>
          <a:endParaRPr lang="en-IN" sz="1100"/>
        </a:p>
      </dgm:t>
    </dgm:pt>
    <dgm:pt modelId="{92CBF13C-C265-43B8-B99B-329E93FAC6C0}">
      <dgm:prSet custT="1"/>
      <dgm:spPr/>
      <dgm:t>
        <a:bodyPr/>
        <a:lstStyle/>
        <a:p>
          <a:r>
            <a:rPr lang="en-IN" sz="1000" b="1" dirty="0" smtClean="0">
              <a:solidFill>
                <a:schemeClr val="tx1"/>
              </a:solidFill>
            </a:rPr>
            <a:t>Limited funds for organising conferences, procuring resources and lab development</a:t>
          </a:r>
          <a:endParaRPr lang="en-IN" sz="1000" b="1" dirty="0">
            <a:solidFill>
              <a:schemeClr val="tx1"/>
            </a:solidFill>
          </a:endParaRPr>
        </a:p>
      </dgm:t>
    </dgm:pt>
    <dgm:pt modelId="{59EA6293-C596-4301-BA95-CEA0CD1A50DB}" type="parTrans" cxnId="{1C6878C5-DC05-456E-87B4-B9F470CEC7F5}">
      <dgm:prSet/>
      <dgm:spPr/>
      <dgm:t>
        <a:bodyPr/>
        <a:lstStyle/>
        <a:p>
          <a:endParaRPr lang="en-IN" sz="1100"/>
        </a:p>
      </dgm:t>
    </dgm:pt>
    <dgm:pt modelId="{FACA3581-BB60-451C-9839-7B81CEFD72BB}" type="sibTrans" cxnId="{1C6878C5-DC05-456E-87B4-B9F470CEC7F5}">
      <dgm:prSet/>
      <dgm:spPr/>
      <dgm:t>
        <a:bodyPr/>
        <a:lstStyle/>
        <a:p>
          <a:endParaRPr lang="en-IN" sz="1100"/>
        </a:p>
      </dgm:t>
    </dgm:pt>
    <dgm:pt modelId="{08E95608-DE06-4F7A-BA78-8CB5B97D547A}">
      <dgm:prSet custT="1"/>
      <dgm:spPr/>
      <dgm:t>
        <a:bodyPr/>
        <a:lstStyle/>
        <a:p>
          <a:r>
            <a:rPr lang="en-IN" sz="1000" b="1" dirty="0" smtClean="0">
              <a:solidFill>
                <a:schemeClr val="tx1"/>
              </a:solidFill>
            </a:rPr>
            <a:t>Mental health concerns among students </a:t>
          </a:r>
          <a:endParaRPr lang="en-IN" sz="1000" b="1" dirty="0">
            <a:solidFill>
              <a:schemeClr val="tx1"/>
            </a:solidFill>
          </a:endParaRPr>
        </a:p>
      </dgm:t>
    </dgm:pt>
    <dgm:pt modelId="{DF3D3D2D-8A20-46A6-8BF6-067279A90B15}" type="parTrans" cxnId="{B83CD749-4FEA-4A7D-829D-AB3ED78AFBD4}">
      <dgm:prSet/>
      <dgm:spPr/>
      <dgm:t>
        <a:bodyPr/>
        <a:lstStyle/>
        <a:p>
          <a:endParaRPr lang="en-IN" sz="1100"/>
        </a:p>
      </dgm:t>
    </dgm:pt>
    <dgm:pt modelId="{41A87C57-7E80-47CB-A7B9-B1C4F35F97D7}" type="sibTrans" cxnId="{B83CD749-4FEA-4A7D-829D-AB3ED78AFBD4}">
      <dgm:prSet/>
      <dgm:spPr/>
      <dgm:t>
        <a:bodyPr/>
        <a:lstStyle/>
        <a:p>
          <a:endParaRPr lang="en-IN" sz="1100"/>
        </a:p>
      </dgm:t>
    </dgm:pt>
    <dgm:pt modelId="{D8C5E53C-63A3-4E5B-846D-A8BB034F7410}">
      <dgm:prSet custT="1"/>
      <dgm:spPr/>
      <dgm:t>
        <a:bodyPr/>
        <a:lstStyle/>
        <a:p>
          <a:r>
            <a:rPr lang="en-IN" sz="1000" b="1" dirty="0" smtClean="0">
              <a:solidFill>
                <a:schemeClr val="tx1"/>
              </a:solidFill>
            </a:rPr>
            <a:t>Large group sizes in practicum/ tutorial - may impact time and guidance given to students</a:t>
          </a:r>
          <a:endParaRPr lang="en-IN" sz="1000" b="1" dirty="0">
            <a:solidFill>
              <a:schemeClr val="tx1"/>
            </a:solidFill>
          </a:endParaRPr>
        </a:p>
      </dgm:t>
    </dgm:pt>
    <dgm:pt modelId="{641DD6B8-11BA-4DC6-9EE9-6ACDE22111B8}" type="parTrans" cxnId="{48AA5697-9F1E-4748-A9AD-EF4782624EC2}">
      <dgm:prSet/>
      <dgm:spPr/>
      <dgm:t>
        <a:bodyPr/>
        <a:lstStyle/>
        <a:p>
          <a:endParaRPr lang="en-IN" sz="1100"/>
        </a:p>
      </dgm:t>
    </dgm:pt>
    <dgm:pt modelId="{4BD164AD-8AFE-4E4C-B1AE-9D97575C5DD5}" type="sibTrans" cxnId="{48AA5697-9F1E-4748-A9AD-EF4782624EC2}">
      <dgm:prSet/>
      <dgm:spPr/>
      <dgm:t>
        <a:bodyPr/>
        <a:lstStyle/>
        <a:p>
          <a:endParaRPr lang="en-IN" sz="1100"/>
        </a:p>
      </dgm:t>
    </dgm:pt>
    <dgm:pt modelId="{07E423B8-B673-4C66-B7E8-FB3DCDFF6E7C}" type="pres">
      <dgm:prSet presAssocID="{816A8888-8E00-4D26-90E4-47B896947C99}" presName="theList" presStyleCnt="0">
        <dgm:presLayoutVars>
          <dgm:dir/>
          <dgm:animLvl val="lvl"/>
          <dgm:resizeHandles val="exact"/>
        </dgm:presLayoutVars>
      </dgm:prSet>
      <dgm:spPr/>
      <dgm:t>
        <a:bodyPr/>
        <a:lstStyle/>
        <a:p>
          <a:endParaRPr lang="en-IN"/>
        </a:p>
      </dgm:t>
    </dgm:pt>
    <dgm:pt modelId="{5F6F89E5-0F90-454B-9359-34423A31C516}" type="pres">
      <dgm:prSet presAssocID="{B7B9F043-9FB8-46E6-8D23-C0D00206E0D9}" presName="compNode" presStyleCnt="0"/>
      <dgm:spPr/>
      <dgm:t>
        <a:bodyPr/>
        <a:lstStyle/>
        <a:p>
          <a:endParaRPr lang="en-US"/>
        </a:p>
      </dgm:t>
    </dgm:pt>
    <dgm:pt modelId="{4D7D2B8B-CC14-431C-BA26-276E69C9BE0C}" type="pres">
      <dgm:prSet presAssocID="{B7B9F043-9FB8-46E6-8D23-C0D00206E0D9}" presName="aNode" presStyleLbl="bgShp" presStyleIdx="0" presStyleCnt="2" custScaleX="88499" custLinFactNeighborX="5219"/>
      <dgm:spPr/>
      <dgm:t>
        <a:bodyPr/>
        <a:lstStyle/>
        <a:p>
          <a:endParaRPr lang="en-IN"/>
        </a:p>
      </dgm:t>
    </dgm:pt>
    <dgm:pt modelId="{CAA6A5B6-1859-458D-A523-4A779EA47765}" type="pres">
      <dgm:prSet presAssocID="{B7B9F043-9FB8-46E6-8D23-C0D00206E0D9}" presName="textNode" presStyleLbl="bgShp" presStyleIdx="0" presStyleCnt="2"/>
      <dgm:spPr/>
      <dgm:t>
        <a:bodyPr/>
        <a:lstStyle/>
        <a:p>
          <a:endParaRPr lang="en-IN"/>
        </a:p>
      </dgm:t>
    </dgm:pt>
    <dgm:pt modelId="{991E11EF-61FC-4B4D-A14A-DE4D68F5C4BE}" type="pres">
      <dgm:prSet presAssocID="{B7B9F043-9FB8-46E6-8D23-C0D00206E0D9}" presName="compChildNode" presStyleCnt="0"/>
      <dgm:spPr/>
      <dgm:t>
        <a:bodyPr/>
        <a:lstStyle/>
        <a:p>
          <a:endParaRPr lang="en-US"/>
        </a:p>
      </dgm:t>
    </dgm:pt>
    <dgm:pt modelId="{B7F75775-02EE-4FEC-8ED4-BEB32743945F}" type="pres">
      <dgm:prSet presAssocID="{B7B9F043-9FB8-46E6-8D23-C0D00206E0D9}" presName="theInnerList" presStyleCnt="0"/>
      <dgm:spPr/>
      <dgm:t>
        <a:bodyPr/>
        <a:lstStyle/>
        <a:p>
          <a:endParaRPr lang="en-US"/>
        </a:p>
      </dgm:t>
    </dgm:pt>
    <dgm:pt modelId="{05E2CF04-CD59-48C6-A953-40C7F741DB68}" type="pres">
      <dgm:prSet presAssocID="{8C797DAF-3D57-464A-81D6-421BE4BB1B5B}" presName="childNode" presStyleLbl="node1" presStyleIdx="0" presStyleCnt="9" custScaleY="146410" custLinFactY="-13494" custLinFactNeighborX="6520" custLinFactNeighborY="-100000">
        <dgm:presLayoutVars>
          <dgm:bulletEnabled val="1"/>
        </dgm:presLayoutVars>
      </dgm:prSet>
      <dgm:spPr/>
      <dgm:t>
        <a:bodyPr/>
        <a:lstStyle/>
        <a:p>
          <a:endParaRPr lang="en-IN"/>
        </a:p>
      </dgm:t>
    </dgm:pt>
    <dgm:pt modelId="{60405A55-E9DA-48EC-B0D9-6799E342297F}" type="pres">
      <dgm:prSet presAssocID="{8C797DAF-3D57-464A-81D6-421BE4BB1B5B}" presName="aSpace2" presStyleCnt="0"/>
      <dgm:spPr/>
      <dgm:t>
        <a:bodyPr/>
        <a:lstStyle/>
        <a:p>
          <a:endParaRPr lang="en-US"/>
        </a:p>
      </dgm:t>
    </dgm:pt>
    <dgm:pt modelId="{4A6C5343-3014-49CD-8CC0-A2BC73CC1AE6}" type="pres">
      <dgm:prSet presAssocID="{3BC8282B-71FA-4F43-9ECF-4F186D266BB4}" presName="childNode" presStyleLbl="node1" presStyleIdx="1" presStyleCnt="9" custScaleY="146410" custLinFactY="-13494" custLinFactNeighborX="6520" custLinFactNeighborY="-100000">
        <dgm:presLayoutVars>
          <dgm:bulletEnabled val="1"/>
        </dgm:presLayoutVars>
      </dgm:prSet>
      <dgm:spPr/>
      <dgm:t>
        <a:bodyPr/>
        <a:lstStyle/>
        <a:p>
          <a:endParaRPr lang="en-IN"/>
        </a:p>
      </dgm:t>
    </dgm:pt>
    <dgm:pt modelId="{D5160C44-1EC1-4FB5-A61E-CF69FD265749}" type="pres">
      <dgm:prSet presAssocID="{3BC8282B-71FA-4F43-9ECF-4F186D266BB4}" presName="aSpace2" presStyleCnt="0"/>
      <dgm:spPr/>
      <dgm:t>
        <a:bodyPr/>
        <a:lstStyle/>
        <a:p>
          <a:endParaRPr lang="en-US"/>
        </a:p>
      </dgm:t>
    </dgm:pt>
    <dgm:pt modelId="{96595D27-F405-487A-9F2E-2E858CBEF9C9}" type="pres">
      <dgm:prSet presAssocID="{6DFBC30A-260A-44C3-84AD-21C1EAD4F8E5}" presName="childNode" presStyleLbl="node1" presStyleIdx="2" presStyleCnt="9" custScaleY="146410" custLinFactY="-13494" custLinFactNeighborX="6520" custLinFactNeighborY="-100000">
        <dgm:presLayoutVars>
          <dgm:bulletEnabled val="1"/>
        </dgm:presLayoutVars>
      </dgm:prSet>
      <dgm:spPr/>
      <dgm:t>
        <a:bodyPr/>
        <a:lstStyle/>
        <a:p>
          <a:endParaRPr lang="en-IN"/>
        </a:p>
      </dgm:t>
    </dgm:pt>
    <dgm:pt modelId="{8480CEC0-4480-4B73-B0CF-D179CBC78459}" type="pres">
      <dgm:prSet presAssocID="{6DFBC30A-260A-44C3-84AD-21C1EAD4F8E5}" presName="aSpace2" presStyleCnt="0"/>
      <dgm:spPr/>
      <dgm:t>
        <a:bodyPr/>
        <a:lstStyle/>
        <a:p>
          <a:endParaRPr lang="en-US"/>
        </a:p>
      </dgm:t>
    </dgm:pt>
    <dgm:pt modelId="{BA6E9784-88A7-4DA4-9954-218FCB905B14}" type="pres">
      <dgm:prSet presAssocID="{DE322CD8-0A28-4CAC-B44D-31306E71B590}" presName="childNode" presStyleLbl="node1" presStyleIdx="3" presStyleCnt="9" custScaleY="146410" custLinFactY="-13494" custLinFactNeighborX="6520" custLinFactNeighborY="-100000">
        <dgm:presLayoutVars>
          <dgm:bulletEnabled val="1"/>
        </dgm:presLayoutVars>
      </dgm:prSet>
      <dgm:spPr/>
      <dgm:t>
        <a:bodyPr/>
        <a:lstStyle/>
        <a:p>
          <a:endParaRPr lang="en-IN"/>
        </a:p>
      </dgm:t>
    </dgm:pt>
    <dgm:pt modelId="{886CD704-E44C-49D2-AA9F-860FB6DDA560}" type="pres">
      <dgm:prSet presAssocID="{DE322CD8-0A28-4CAC-B44D-31306E71B590}" presName="aSpace2" presStyleCnt="0"/>
      <dgm:spPr/>
      <dgm:t>
        <a:bodyPr/>
        <a:lstStyle/>
        <a:p>
          <a:endParaRPr lang="en-US"/>
        </a:p>
      </dgm:t>
    </dgm:pt>
    <dgm:pt modelId="{3A99D237-8E04-43EC-954D-6CAE39FD01B1}" type="pres">
      <dgm:prSet presAssocID="{DB14CCAE-6BA0-42EE-944A-7F624358B021}" presName="childNode" presStyleLbl="node1" presStyleIdx="4" presStyleCnt="9" custScaleY="146410" custLinFactY="-13494" custLinFactNeighborX="6520" custLinFactNeighborY="-100000">
        <dgm:presLayoutVars>
          <dgm:bulletEnabled val="1"/>
        </dgm:presLayoutVars>
      </dgm:prSet>
      <dgm:spPr/>
      <dgm:t>
        <a:bodyPr/>
        <a:lstStyle/>
        <a:p>
          <a:endParaRPr lang="en-IN"/>
        </a:p>
      </dgm:t>
    </dgm:pt>
    <dgm:pt modelId="{97BE14CC-417C-442B-9DD8-7DD7E6B9AD98}" type="pres">
      <dgm:prSet presAssocID="{B7B9F043-9FB8-46E6-8D23-C0D00206E0D9}" presName="aSpace" presStyleCnt="0"/>
      <dgm:spPr/>
      <dgm:t>
        <a:bodyPr/>
        <a:lstStyle/>
        <a:p>
          <a:endParaRPr lang="en-US"/>
        </a:p>
      </dgm:t>
    </dgm:pt>
    <dgm:pt modelId="{B355D0D1-00A3-4692-B82D-DD21E21D60EE}" type="pres">
      <dgm:prSet presAssocID="{4DA18AFF-2648-49F3-93B7-5268788DDF30}" presName="compNode" presStyleCnt="0"/>
      <dgm:spPr/>
      <dgm:t>
        <a:bodyPr/>
        <a:lstStyle/>
        <a:p>
          <a:endParaRPr lang="en-US"/>
        </a:p>
      </dgm:t>
    </dgm:pt>
    <dgm:pt modelId="{94E8B5C3-07BD-4E70-8B77-7971A84487A6}" type="pres">
      <dgm:prSet presAssocID="{4DA18AFF-2648-49F3-93B7-5268788DDF30}" presName="aNode" presStyleLbl="bgShp" presStyleIdx="1" presStyleCnt="2" custScaleX="86714"/>
      <dgm:spPr/>
      <dgm:t>
        <a:bodyPr/>
        <a:lstStyle/>
        <a:p>
          <a:endParaRPr lang="en-IN"/>
        </a:p>
      </dgm:t>
    </dgm:pt>
    <dgm:pt modelId="{202DB535-4EA5-4549-BC7B-182617D36A9B}" type="pres">
      <dgm:prSet presAssocID="{4DA18AFF-2648-49F3-93B7-5268788DDF30}" presName="textNode" presStyleLbl="bgShp" presStyleIdx="1" presStyleCnt="2"/>
      <dgm:spPr/>
      <dgm:t>
        <a:bodyPr/>
        <a:lstStyle/>
        <a:p>
          <a:endParaRPr lang="en-IN"/>
        </a:p>
      </dgm:t>
    </dgm:pt>
    <dgm:pt modelId="{7E43F7D8-A50C-481A-B8E8-F0E99F7CD9D8}" type="pres">
      <dgm:prSet presAssocID="{4DA18AFF-2648-49F3-93B7-5268788DDF30}" presName="compChildNode" presStyleCnt="0"/>
      <dgm:spPr/>
      <dgm:t>
        <a:bodyPr/>
        <a:lstStyle/>
        <a:p>
          <a:endParaRPr lang="en-US"/>
        </a:p>
      </dgm:t>
    </dgm:pt>
    <dgm:pt modelId="{3E21A510-BE44-4F21-9CCC-34418B3E223A}" type="pres">
      <dgm:prSet presAssocID="{4DA18AFF-2648-49F3-93B7-5268788DDF30}" presName="theInnerList" presStyleCnt="0"/>
      <dgm:spPr/>
      <dgm:t>
        <a:bodyPr/>
        <a:lstStyle/>
        <a:p>
          <a:endParaRPr lang="en-US"/>
        </a:p>
      </dgm:t>
    </dgm:pt>
    <dgm:pt modelId="{E369D713-BD9A-42AC-BD4C-1C755C60E4C8}" type="pres">
      <dgm:prSet presAssocID="{D97C121F-5614-4C2D-9127-8E9B271200F4}" presName="childNode" presStyleLbl="node1" presStyleIdx="5" presStyleCnt="9" custScaleY="146410" custLinFactY="-7589" custLinFactNeighborY="-100000">
        <dgm:presLayoutVars>
          <dgm:bulletEnabled val="1"/>
        </dgm:presLayoutVars>
      </dgm:prSet>
      <dgm:spPr/>
      <dgm:t>
        <a:bodyPr/>
        <a:lstStyle/>
        <a:p>
          <a:endParaRPr lang="en-IN"/>
        </a:p>
      </dgm:t>
    </dgm:pt>
    <dgm:pt modelId="{B5DB8F90-4BE2-484A-8C2C-B34DC8A9AF30}" type="pres">
      <dgm:prSet presAssocID="{D97C121F-5614-4C2D-9127-8E9B271200F4}" presName="aSpace2" presStyleCnt="0"/>
      <dgm:spPr/>
      <dgm:t>
        <a:bodyPr/>
        <a:lstStyle/>
        <a:p>
          <a:endParaRPr lang="en-US"/>
        </a:p>
      </dgm:t>
    </dgm:pt>
    <dgm:pt modelId="{4B44CBFF-CAA1-4D1B-8AAF-80B35F8FFB10}" type="pres">
      <dgm:prSet presAssocID="{92CBF13C-C265-43B8-B99B-329E93FAC6C0}" presName="childNode" presStyleLbl="node1" presStyleIdx="6" presStyleCnt="9" custScaleY="146410" custLinFactY="-7589" custLinFactNeighborY="-100000">
        <dgm:presLayoutVars>
          <dgm:bulletEnabled val="1"/>
        </dgm:presLayoutVars>
      </dgm:prSet>
      <dgm:spPr/>
      <dgm:t>
        <a:bodyPr/>
        <a:lstStyle/>
        <a:p>
          <a:endParaRPr lang="en-IN"/>
        </a:p>
      </dgm:t>
    </dgm:pt>
    <dgm:pt modelId="{180C22CE-925D-496A-BA7B-463783894F72}" type="pres">
      <dgm:prSet presAssocID="{92CBF13C-C265-43B8-B99B-329E93FAC6C0}" presName="aSpace2" presStyleCnt="0"/>
      <dgm:spPr/>
      <dgm:t>
        <a:bodyPr/>
        <a:lstStyle/>
        <a:p>
          <a:endParaRPr lang="en-US"/>
        </a:p>
      </dgm:t>
    </dgm:pt>
    <dgm:pt modelId="{E1263A89-0A69-4C14-AB3D-A59118AA074C}" type="pres">
      <dgm:prSet presAssocID="{08E95608-DE06-4F7A-BA78-8CB5B97D547A}" presName="childNode" presStyleLbl="node1" presStyleIdx="7" presStyleCnt="9" custScaleY="146410" custLinFactY="-7589" custLinFactNeighborY="-100000">
        <dgm:presLayoutVars>
          <dgm:bulletEnabled val="1"/>
        </dgm:presLayoutVars>
      </dgm:prSet>
      <dgm:spPr/>
      <dgm:t>
        <a:bodyPr/>
        <a:lstStyle/>
        <a:p>
          <a:endParaRPr lang="en-IN"/>
        </a:p>
      </dgm:t>
    </dgm:pt>
    <dgm:pt modelId="{D749F9B3-E19F-4B72-94DB-F56F562A0769}" type="pres">
      <dgm:prSet presAssocID="{08E95608-DE06-4F7A-BA78-8CB5B97D547A}" presName="aSpace2" presStyleCnt="0"/>
      <dgm:spPr/>
      <dgm:t>
        <a:bodyPr/>
        <a:lstStyle/>
        <a:p>
          <a:endParaRPr lang="en-US"/>
        </a:p>
      </dgm:t>
    </dgm:pt>
    <dgm:pt modelId="{F94C3ABC-FB9F-43AF-B6FB-BE197F7A79FC}" type="pres">
      <dgm:prSet presAssocID="{D8C5E53C-63A3-4E5B-846D-A8BB034F7410}" presName="childNode" presStyleLbl="node1" presStyleIdx="8" presStyleCnt="9" custScaleY="146410" custLinFactY="-7589" custLinFactNeighborY="-100000">
        <dgm:presLayoutVars>
          <dgm:bulletEnabled val="1"/>
        </dgm:presLayoutVars>
      </dgm:prSet>
      <dgm:spPr/>
      <dgm:t>
        <a:bodyPr/>
        <a:lstStyle/>
        <a:p>
          <a:endParaRPr lang="en-IN"/>
        </a:p>
      </dgm:t>
    </dgm:pt>
  </dgm:ptLst>
  <dgm:cxnLst>
    <dgm:cxn modelId="{B83CD749-4FEA-4A7D-829D-AB3ED78AFBD4}" srcId="{4DA18AFF-2648-49F3-93B7-5268788DDF30}" destId="{08E95608-DE06-4F7A-BA78-8CB5B97D547A}" srcOrd="2" destOrd="0" parTransId="{DF3D3D2D-8A20-46A6-8BF6-067279A90B15}" sibTransId="{41A87C57-7E80-47CB-A7B9-B1C4F35F97D7}"/>
    <dgm:cxn modelId="{280F3FBE-E7E1-4FDC-80E2-DFC736471384}" type="presOf" srcId="{D8C5E53C-63A3-4E5B-846D-A8BB034F7410}" destId="{F94C3ABC-FB9F-43AF-B6FB-BE197F7A79FC}" srcOrd="0" destOrd="0" presId="urn:microsoft.com/office/officeart/2005/8/layout/lProcess2"/>
    <dgm:cxn modelId="{ADAF2784-BF33-4E58-8CA6-D98C0800542D}" srcId="{B7B9F043-9FB8-46E6-8D23-C0D00206E0D9}" destId="{8C797DAF-3D57-464A-81D6-421BE4BB1B5B}" srcOrd="0" destOrd="0" parTransId="{B4C92701-AE2C-4AF6-BF2A-C5637AA7AA5D}" sibTransId="{BC8CA159-054F-44B9-829A-3E6EA281C314}"/>
    <dgm:cxn modelId="{82B9F60F-6002-4B2E-82A9-8653DB52DE27}" srcId="{B7B9F043-9FB8-46E6-8D23-C0D00206E0D9}" destId="{6DFBC30A-260A-44C3-84AD-21C1EAD4F8E5}" srcOrd="2" destOrd="0" parTransId="{50ACE201-7E01-4F66-830D-98AF8A2B9F1A}" sibTransId="{EAA1E198-E75E-4062-AD8A-F5C3CAC73EDF}"/>
    <dgm:cxn modelId="{48AA5697-9F1E-4748-A9AD-EF4782624EC2}" srcId="{4DA18AFF-2648-49F3-93B7-5268788DDF30}" destId="{D8C5E53C-63A3-4E5B-846D-A8BB034F7410}" srcOrd="3" destOrd="0" parTransId="{641DD6B8-11BA-4DC6-9EE9-6ACDE22111B8}" sibTransId="{4BD164AD-8AFE-4E4C-B1AE-9D97575C5DD5}"/>
    <dgm:cxn modelId="{BF992638-DF47-458D-A1E4-EE06C6EA4886}" type="presOf" srcId="{B7B9F043-9FB8-46E6-8D23-C0D00206E0D9}" destId="{CAA6A5B6-1859-458D-A523-4A779EA47765}" srcOrd="1" destOrd="0" presId="urn:microsoft.com/office/officeart/2005/8/layout/lProcess2"/>
    <dgm:cxn modelId="{5E0A06F6-E52A-4EE7-B457-EF67278F2693}" type="presOf" srcId="{DE322CD8-0A28-4CAC-B44D-31306E71B590}" destId="{BA6E9784-88A7-4DA4-9954-218FCB905B14}" srcOrd="0" destOrd="0" presId="urn:microsoft.com/office/officeart/2005/8/layout/lProcess2"/>
    <dgm:cxn modelId="{FAAAD807-B168-44B7-8924-55723156F004}" srcId="{816A8888-8E00-4D26-90E4-47B896947C99}" destId="{4DA18AFF-2648-49F3-93B7-5268788DDF30}" srcOrd="1" destOrd="0" parTransId="{BCBFAC87-1919-496C-A88B-F494383B56A6}" sibTransId="{DF67660F-3C04-4BDC-A882-52BB0664CCCB}"/>
    <dgm:cxn modelId="{4AD161B4-E4F4-4B9E-888D-2FF1749794BB}" type="presOf" srcId="{4DA18AFF-2648-49F3-93B7-5268788DDF30}" destId="{94E8B5C3-07BD-4E70-8B77-7971A84487A6}" srcOrd="0" destOrd="0" presId="urn:microsoft.com/office/officeart/2005/8/layout/lProcess2"/>
    <dgm:cxn modelId="{BAC9C3D9-98C5-4520-BF23-155557912B72}" type="presOf" srcId="{8C797DAF-3D57-464A-81D6-421BE4BB1B5B}" destId="{05E2CF04-CD59-48C6-A953-40C7F741DB68}" srcOrd="0" destOrd="0" presId="urn:microsoft.com/office/officeart/2005/8/layout/lProcess2"/>
    <dgm:cxn modelId="{1A6975D9-8A31-4309-BEC2-BD75C94A38E2}" type="presOf" srcId="{B7B9F043-9FB8-46E6-8D23-C0D00206E0D9}" destId="{4D7D2B8B-CC14-431C-BA26-276E69C9BE0C}" srcOrd="0" destOrd="0" presId="urn:microsoft.com/office/officeart/2005/8/layout/lProcess2"/>
    <dgm:cxn modelId="{1C6878C5-DC05-456E-87B4-B9F470CEC7F5}" srcId="{4DA18AFF-2648-49F3-93B7-5268788DDF30}" destId="{92CBF13C-C265-43B8-B99B-329E93FAC6C0}" srcOrd="1" destOrd="0" parTransId="{59EA6293-C596-4301-BA95-CEA0CD1A50DB}" sibTransId="{FACA3581-BB60-451C-9839-7B81CEFD72BB}"/>
    <dgm:cxn modelId="{0F518D75-70D0-4B8F-ADD4-B5E068423CE4}" srcId="{B7B9F043-9FB8-46E6-8D23-C0D00206E0D9}" destId="{3BC8282B-71FA-4F43-9ECF-4F186D266BB4}" srcOrd="1" destOrd="0" parTransId="{FFD5426A-6384-47EE-9BF5-072C731A3458}" sibTransId="{06ED4EBD-BAC7-4333-82F0-533B4470A96D}"/>
    <dgm:cxn modelId="{5C310A22-DEE5-4545-AE3C-9C4C04AB6690}" srcId="{816A8888-8E00-4D26-90E4-47B896947C99}" destId="{B7B9F043-9FB8-46E6-8D23-C0D00206E0D9}" srcOrd="0" destOrd="0" parTransId="{B39290B5-5873-4263-BD34-E7A34F190DF8}" sibTransId="{FC605260-9517-4CC3-9D49-0DD3C4262BD2}"/>
    <dgm:cxn modelId="{2300833C-8326-41A3-9D2B-66B365D76F8F}" type="presOf" srcId="{6DFBC30A-260A-44C3-84AD-21C1EAD4F8E5}" destId="{96595D27-F405-487A-9F2E-2E858CBEF9C9}" srcOrd="0" destOrd="0" presId="urn:microsoft.com/office/officeart/2005/8/layout/lProcess2"/>
    <dgm:cxn modelId="{5D8A431F-DFB7-4BF4-8D5C-44202EB472FC}" srcId="{B7B9F043-9FB8-46E6-8D23-C0D00206E0D9}" destId="{DB14CCAE-6BA0-42EE-944A-7F624358B021}" srcOrd="4" destOrd="0" parTransId="{6E779AAC-1533-4725-898D-C060B8E7E1D0}" sibTransId="{3DA874B0-1C83-4055-B1F2-5F9E59CAC595}"/>
    <dgm:cxn modelId="{F00EEB3E-A802-447C-8815-86499A8E49B5}" type="presOf" srcId="{92CBF13C-C265-43B8-B99B-329E93FAC6C0}" destId="{4B44CBFF-CAA1-4D1B-8AAF-80B35F8FFB10}" srcOrd="0" destOrd="0" presId="urn:microsoft.com/office/officeart/2005/8/layout/lProcess2"/>
    <dgm:cxn modelId="{0A531215-2EB4-43E0-AFEA-463B677B1087}" srcId="{B7B9F043-9FB8-46E6-8D23-C0D00206E0D9}" destId="{DE322CD8-0A28-4CAC-B44D-31306E71B590}" srcOrd="3" destOrd="0" parTransId="{7D02AFA7-EB18-4606-912A-B9EC8B82B20A}" sibTransId="{A0C72242-5479-402E-800A-F40F29EC5A2F}"/>
    <dgm:cxn modelId="{5A0D298D-8A94-4CD9-BA3A-4D09510664A5}" type="presOf" srcId="{D97C121F-5614-4C2D-9127-8E9B271200F4}" destId="{E369D713-BD9A-42AC-BD4C-1C755C60E4C8}" srcOrd="0" destOrd="0" presId="urn:microsoft.com/office/officeart/2005/8/layout/lProcess2"/>
    <dgm:cxn modelId="{A77F7D64-4DD1-4439-83D7-1712C1C7D303}" type="presOf" srcId="{4DA18AFF-2648-49F3-93B7-5268788DDF30}" destId="{202DB535-4EA5-4549-BC7B-182617D36A9B}" srcOrd="1" destOrd="0" presId="urn:microsoft.com/office/officeart/2005/8/layout/lProcess2"/>
    <dgm:cxn modelId="{507DC163-C115-49E5-9F2C-0521E02DC088}" srcId="{4DA18AFF-2648-49F3-93B7-5268788DDF30}" destId="{D97C121F-5614-4C2D-9127-8E9B271200F4}" srcOrd="0" destOrd="0" parTransId="{F56FF294-824D-4C1D-B731-622D585408F2}" sibTransId="{F3003912-E9EC-4FFA-8058-BB24023674ED}"/>
    <dgm:cxn modelId="{213F5111-33A0-46C8-97B3-F2AAC9DC43D9}" type="presOf" srcId="{DB14CCAE-6BA0-42EE-944A-7F624358B021}" destId="{3A99D237-8E04-43EC-954D-6CAE39FD01B1}" srcOrd="0" destOrd="0" presId="urn:microsoft.com/office/officeart/2005/8/layout/lProcess2"/>
    <dgm:cxn modelId="{60D33E4B-D997-420B-9B70-AF7F68E576A2}" type="presOf" srcId="{3BC8282B-71FA-4F43-9ECF-4F186D266BB4}" destId="{4A6C5343-3014-49CD-8CC0-A2BC73CC1AE6}" srcOrd="0" destOrd="0" presId="urn:microsoft.com/office/officeart/2005/8/layout/lProcess2"/>
    <dgm:cxn modelId="{657A12AA-048E-469F-83FF-2AAD0DB249A3}" type="presOf" srcId="{08E95608-DE06-4F7A-BA78-8CB5B97D547A}" destId="{E1263A89-0A69-4C14-AB3D-A59118AA074C}" srcOrd="0" destOrd="0" presId="urn:microsoft.com/office/officeart/2005/8/layout/lProcess2"/>
    <dgm:cxn modelId="{C5C45DF5-0CC6-46A1-9D06-F7CEB3F57D08}" type="presOf" srcId="{816A8888-8E00-4D26-90E4-47B896947C99}" destId="{07E423B8-B673-4C66-B7E8-FB3DCDFF6E7C}" srcOrd="0" destOrd="0" presId="urn:microsoft.com/office/officeart/2005/8/layout/lProcess2"/>
    <dgm:cxn modelId="{9D61A326-D812-4B77-AEFF-152B9B06E12B}" type="presParOf" srcId="{07E423B8-B673-4C66-B7E8-FB3DCDFF6E7C}" destId="{5F6F89E5-0F90-454B-9359-34423A31C516}" srcOrd="0" destOrd="0" presId="urn:microsoft.com/office/officeart/2005/8/layout/lProcess2"/>
    <dgm:cxn modelId="{AE01C6BC-B023-4779-ABB6-B3D320036DD3}" type="presParOf" srcId="{5F6F89E5-0F90-454B-9359-34423A31C516}" destId="{4D7D2B8B-CC14-431C-BA26-276E69C9BE0C}" srcOrd="0" destOrd="0" presId="urn:microsoft.com/office/officeart/2005/8/layout/lProcess2"/>
    <dgm:cxn modelId="{5243A229-86F1-4BCE-82BB-75FFD4A5466A}" type="presParOf" srcId="{5F6F89E5-0F90-454B-9359-34423A31C516}" destId="{CAA6A5B6-1859-458D-A523-4A779EA47765}" srcOrd="1" destOrd="0" presId="urn:microsoft.com/office/officeart/2005/8/layout/lProcess2"/>
    <dgm:cxn modelId="{37574FF6-9A8E-443B-BF48-67BFE50D6C39}" type="presParOf" srcId="{5F6F89E5-0F90-454B-9359-34423A31C516}" destId="{991E11EF-61FC-4B4D-A14A-DE4D68F5C4BE}" srcOrd="2" destOrd="0" presId="urn:microsoft.com/office/officeart/2005/8/layout/lProcess2"/>
    <dgm:cxn modelId="{A1BD93FF-98F1-46E3-B27D-38E0DD228B5C}" type="presParOf" srcId="{991E11EF-61FC-4B4D-A14A-DE4D68F5C4BE}" destId="{B7F75775-02EE-4FEC-8ED4-BEB32743945F}" srcOrd="0" destOrd="0" presId="urn:microsoft.com/office/officeart/2005/8/layout/lProcess2"/>
    <dgm:cxn modelId="{759D0126-AF11-4C7E-A6E4-E1C1FB899C36}" type="presParOf" srcId="{B7F75775-02EE-4FEC-8ED4-BEB32743945F}" destId="{05E2CF04-CD59-48C6-A953-40C7F741DB68}" srcOrd="0" destOrd="0" presId="urn:microsoft.com/office/officeart/2005/8/layout/lProcess2"/>
    <dgm:cxn modelId="{F6F2F1E9-3C90-462F-9130-D2D2F4B717A8}" type="presParOf" srcId="{B7F75775-02EE-4FEC-8ED4-BEB32743945F}" destId="{60405A55-E9DA-48EC-B0D9-6799E342297F}" srcOrd="1" destOrd="0" presId="urn:microsoft.com/office/officeart/2005/8/layout/lProcess2"/>
    <dgm:cxn modelId="{9004917C-671B-4907-989A-7F8C576899AF}" type="presParOf" srcId="{B7F75775-02EE-4FEC-8ED4-BEB32743945F}" destId="{4A6C5343-3014-49CD-8CC0-A2BC73CC1AE6}" srcOrd="2" destOrd="0" presId="urn:microsoft.com/office/officeart/2005/8/layout/lProcess2"/>
    <dgm:cxn modelId="{9CE3DD93-92FA-48E9-9CE1-5596095EB3F1}" type="presParOf" srcId="{B7F75775-02EE-4FEC-8ED4-BEB32743945F}" destId="{D5160C44-1EC1-4FB5-A61E-CF69FD265749}" srcOrd="3" destOrd="0" presId="urn:microsoft.com/office/officeart/2005/8/layout/lProcess2"/>
    <dgm:cxn modelId="{A25F334A-EE0D-4FAD-BD12-4C8945C8F30F}" type="presParOf" srcId="{B7F75775-02EE-4FEC-8ED4-BEB32743945F}" destId="{96595D27-F405-487A-9F2E-2E858CBEF9C9}" srcOrd="4" destOrd="0" presId="urn:microsoft.com/office/officeart/2005/8/layout/lProcess2"/>
    <dgm:cxn modelId="{7F195233-98FA-48F3-9DF8-733F5674AC39}" type="presParOf" srcId="{B7F75775-02EE-4FEC-8ED4-BEB32743945F}" destId="{8480CEC0-4480-4B73-B0CF-D179CBC78459}" srcOrd="5" destOrd="0" presId="urn:microsoft.com/office/officeart/2005/8/layout/lProcess2"/>
    <dgm:cxn modelId="{03E7875A-1566-44BF-BB89-D75D2AE19A15}" type="presParOf" srcId="{B7F75775-02EE-4FEC-8ED4-BEB32743945F}" destId="{BA6E9784-88A7-4DA4-9954-218FCB905B14}" srcOrd="6" destOrd="0" presId="urn:microsoft.com/office/officeart/2005/8/layout/lProcess2"/>
    <dgm:cxn modelId="{45CD8A9C-C2DD-4198-B76A-A0CE048C1741}" type="presParOf" srcId="{B7F75775-02EE-4FEC-8ED4-BEB32743945F}" destId="{886CD704-E44C-49D2-AA9F-860FB6DDA560}" srcOrd="7" destOrd="0" presId="urn:microsoft.com/office/officeart/2005/8/layout/lProcess2"/>
    <dgm:cxn modelId="{D9D1F2F1-B549-4189-8EE1-4B452064A29D}" type="presParOf" srcId="{B7F75775-02EE-4FEC-8ED4-BEB32743945F}" destId="{3A99D237-8E04-43EC-954D-6CAE39FD01B1}" srcOrd="8" destOrd="0" presId="urn:microsoft.com/office/officeart/2005/8/layout/lProcess2"/>
    <dgm:cxn modelId="{14800A33-82C7-4FDE-83BD-2514835F9DFC}" type="presParOf" srcId="{07E423B8-B673-4C66-B7E8-FB3DCDFF6E7C}" destId="{97BE14CC-417C-442B-9DD8-7DD7E6B9AD98}" srcOrd="1" destOrd="0" presId="urn:microsoft.com/office/officeart/2005/8/layout/lProcess2"/>
    <dgm:cxn modelId="{2FC6136B-E234-44B9-A41F-2657C690776A}" type="presParOf" srcId="{07E423B8-B673-4C66-B7E8-FB3DCDFF6E7C}" destId="{B355D0D1-00A3-4692-B82D-DD21E21D60EE}" srcOrd="2" destOrd="0" presId="urn:microsoft.com/office/officeart/2005/8/layout/lProcess2"/>
    <dgm:cxn modelId="{251C4CBC-9E40-467F-9FE0-025930BB7C8A}" type="presParOf" srcId="{B355D0D1-00A3-4692-B82D-DD21E21D60EE}" destId="{94E8B5C3-07BD-4E70-8B77-7971A84487A6}" srcOrd="0" destOrd="0" presId="urn:microsoft.com/office/officeart/2005/8/layout/lProcess2"/>
    <dgm:cxn modelId="{260C2D3D-E036-4952-9FA6-37C83D9B3DB7}" type="presParOf" srcId="{B355D0D1-00A3-4692-B82D-DD21E21D60EE}" destId="{202DB535-4EA5-4549-BC7B-182617D36A9B}" srcOrd="1" destOrd="0" presId="urn:microsoft.com/office/officeart/2005/8/layout/lProcess2"/>
    <dgm:cxn modelId="{6F6ECCB7-2F4D-4568-9402-728A71BF62CA}" type="presParOf" srcId="{B355D0D1-00A3-4692-B82D-DD21E21D60EE}" destId="{7E43F7D8-A50C-481A-B8E8-F0E99F7CD9D8}" srcOrd="2" destOrd="0" presId="urn:microsoft.com/office/officeart/2005/8/layout/lProcess2"/>
    <dgm:cxn modelId="{06FBCB20-7372-483E-9C0E-D5A92C778948}" type="presParOf" srcId="{7E43F7D8-A50C-481A-B8E8-F0E99F7CD9D8}" destId="{3E21A510-BE44-4F21-9CCC-34418B3E223A}" srcOrd="0" destOrd="0" presId="urn:microsoft.com/office/officeart/2005/8/layout/lProcess2"/>
    <dgm:cxn modelId="{86E377E1-16E2-4A7C-BD5F-6C10A20E2FB9}" type="presParOf" srcId="{3E21A510-BE44-4F21-9CCC-34418B3E223A}" destId="{E369D713-BD9A-42AC-BD4C-1C755C60E4C8}" srcOrd="0" destOrd="0" presId="urn:microsoft.com/office/officeart/2005/8/layout/lProcess2"/>
    <dgm:cxn modelId="{E209EDCF-7AAE-40BB-AF48-49E18B8F752D}" type="presParOf" srcId="{3E21A510-BE44-4F21-9CCC-34418B3E223A}" destId="{B5DB8F90-4BE2-484A-8C2C-B34DC8A9AF30}" srcOrd="1" destOrd="0" presId="urn:microsoft.com/office/officeart/2005/8/layout/lProcess2"/>
    <dgm:cxn modelId="{8DCA18FF-6DA9-4135-85E2-BC9D1B853C5F}" type="presParOf" srcId="{3E21A510-BE44-4F21-9CCC-34418B3E223A}" destId="{4B44CBFF-CAA1-4D1B-8AAF-80B35F8FFB10}" srcOrd="2" destOrd="0" presId="urn:microsoft.com/office/officeart/2005/8/layout/lProcess2"/>
    <dgm:cxn modelId="{417A70A4-5A09-45A9-9779-E76CB3982738}" type="presParOf" srcId="{3E21A510-BE44-4F21-9CCC-34418B3E223A}" destId="{180C22CE-925D-496A-BA7B-463783894F72}" srcOrd="3" destOrd="0" presId="urn:microsoft.com/office/officeart/2005/8/layout/lProcess2"/>
    <dgm:cxn modelId="{5C869DD0-725E-4565-97FA-1F58DF430BBA}" type="presParOf" srcId="{3E21A510-BE44-4F21-9CCC-34418B3E223A}" destId="{E1263A89-0A69-4C14-AB3D-A59118AA074C}" srcOrd="4" destOrd="0" presId="urn:microsoft.com/office/officeart/2005/8/layout/lProcess2"/>
    <dgm:cxn modelId="{67D8BC5E-8F91-41AD-AF47-25DA2CA0ECFF}" type="presParOf" srcId="{3E21A510-BE44-4F21-9CCC-34418B3E223A}" destId="{D749F9B3-E19F-4B72-94DB-F56F562A0769}" srcOrd="5" destOrd="0" presId="urn:microsoft.com/office/officeart/2005/8/layout/lProcess2"/>
    <dgm:cxn modelId="{60B438A6-A52C-4FE7-9895-E73B004D4351}" type="presParOf" srcId="{3E21A510-BE44-4F21-9CCC-34418B3E223A}" destId="{F94C3ABC-FB9F-43AF-B6FB-BE197F7A79F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6470F2-FDB3-4AD2-99F1-8903F6425FFC}"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IN"/>
        </a:p>
      </dgm:t>
    </dgm:pt>
    <dgm:pt modelId="{C035FF58-3938-4209-9A00-B8CA229961A6}">
      <dgm:prSet custT="1"/>
      <dgm:spPr/>
      <dgm:t>
        <a:bodyPr/>
        <a:lstStyle/>
        <a:p>
          <a:r>
            <a:rPr lang="en-IN" sz="1200" b="1" dirty="0" smtClean="0">
              <a:solidFill>
                <a:schemeClr val="tx1"/>
              </a:solidFill>
            </a:rPr>
            <a:t>Field work/ field trips to allow for real life exposure to different settings in psychology</a:t>
          </a:r>
          <a:endParaRPr lang="en-IN" sz="1200" b="1" dirty="0">
            <a:solidFill>
              <a:schemeClr val="tx1"/>
            </a:solidFill>
          </a:endParaRPr>
        </a:p>
      </dgm:t>
    </dgm:pt>
    <dgm:pt modelId="{7565F0BE-3361-47F3-8891-4ACBB9768B6C}" type="sibTrans" cxnId="{3A5364FC-5A2C-4B98-BD50-E2D816D8326B}">
      <dgm:prSet/>
      <dgm:spPr/>
      <dgm:t>
        <a:bodyPr/>
        <a:lstStyle/>
        <a:p>
          <a:endParaRPr lang="en-IN" sz="1050"/>
        </a:p>
      </dgm:t>
    </dgm:pt>
    <dgm:pt modelId="{D24BDEBF-DC7B-4CCA-874C-47EA9A5E351A}" type="parTrans" cxnId="{3A5364FC-5A2C-4B98-BD50-E2D816D8326B}">
      <dgm:prSet/>
      <dgm:spPr/>
      <dgm:t>
        <a:bodyPr/>
        <a:lstStyle/>
        <a:p>
          <a:endParaRPr lang="en-IN" sz="1050"/>
        </a:p>
      </dgm:t>
    </dgm:pt>
    <dgm:pt modelId="{B24691ED-D050-424A-BBB4-CA4C270182EA}">
      <dgm:prSet custT="1"/>
      <dgm:spPr/>
      <dgm:t>
        <a:bodyPr/>
        <a:lstStyle/>
        <a:p>
          <a:r>
            <a:rPr lang="en-IN" sz="1200" b="1" dirty="0" smtClean="0">
              <a:solidFill>
                <a:schemeClr val="tx1"/>
              </a:solidFill>
            </a:rPr>
            <a:t>Engaging in outreach work, community skill building programs</a:t>
          </a:r>
          <a:endParaRPr lang="en-IN" sz="1200" b="1" dirty="0">
            <a:solidFill>
              <a:schemeClr val="tx1"/>
            </a:solidFill>
          </a:endParaRPr>
        </a:p>
      </dgm:t>
    </dgm:pt>
    <dgm:pt modelId="{7BE2336F-13F4-4C86-AF4E-447953E52887}" type="sibTrans" cxnId="{5542989D-9EF7-4297-BCE9-98C1A0699176}">
      <dgm:prSet/>
      <dgm:spPr/>
      <dgm:t>
        <a:bodyPr/>
        <a:lstStyle/>
        <a:p>
          <a:endParaRPr lang="en-IN" sz="1050"/>
        </a:p>
      </dgm:t>
    </dgm:pt>
    <dgm:pt modelId="{95F33801-C344-44F0-BF0D-C2F6DBA40F45}" type="parTrans" cxnId="{5542989D-9EF7-4297-BCE9-98C1A0699176}">
      <dgm:prSet/>
      <dgm:spPr/>
      <dgm:t>
        <a:bodyPr/>
        <a:lstStyle/>
        <a:p>
          <a:endParaRPr lang="en-IN" sz="1050"/>
        </a:p>
      </dgm:t>
    </dgm:pt>
    <dgm:pt modelId="{0BEB0B6F-62D9-428B-A7FF-44F83A7A9BF1}">
      <dgm:prSet custT="1"/>
      <dgm:spPr/>
      <dgm:t>
        <a:bodyPr/>
        <a:lstStyle/>
        <a:p>
          <a:r>
            <a:rPr lang="en-IN" sz="1200" b="1" dirty="0" smtClean="0">
              <a:solidFill>
                <a:schemeClr val="tx1"/>
              </a:solidFill>
            </a:rPr>
            <a:t>More focus on research, Innovation projects </a:t>
          </a:r>
          <a:endParaRPr lang="en-IN" sz="1200" b="1" dirty="0">
            <a:solidFill>
              <a:schemeClr val="tx1"/>
            </a:solidFill>
          </a:endParaRPr>
        </a:p>
      </dgm:t>
    </dgm:pt>
    <dgm:pt modelId="{DAE61074-35C6-4FA0-8B0C-3FC5C6371914}" type="sibTrans" cxnId="{EB0B2225-0A45-4A6A-B7B8-4C2141A17340}">
      <dgm:prSet/>
      <dgm:spPr/>
      <dgm:t>
        <a:bodyPr/>
        <a:lstStyle/>
        <a:p>
          <a:endParaRPr lang="en-IN" sz="1050"/>
        </a:p>
      </dgm:t>
    </dgm:pt>
    <dgm:pt modelId="{ECBB1E68-E7EC-4A06-AD30-71D314855297}" type="parTrans" cxnId="{EB0B2225-0A45-4A6A-B7B8-4C2141A17340}">
      <dgm:prSet/>
      <dgm:spPr/>
      <dgm:t>
        <a:bodyPr/>
        <a:lstStyle/>
        <a:p>
          <a:endParaRPr lang="en-IN" sz="1050"/>
        </a:p>
      </dgm:t>
    </dgm:pt>
    <dgm:pt modelId="{8C15A7CB-0EBB-454F-8081-38BE46C8B6F2}">
      <dgm:prSet custT="1"/>
      <dgm:spPr/>
      <dgm:t>
        <a:bodyPr/>
        <a:lstStyle/>
        <a:p>
          <a:r>
            <a:rPr lang="en-IN" sz="1200" b="1" dirty="0" smtClean="0">
              <a:solidFill>
                <a:schemeClr val="tx1"/>
              </a:solidFill>
            </a:rPr>
            <a:t>Better pool of resources for psychometric assessment</a:t>
          </a:r>
          <a:endParaRPr lang="en-IN" sz="1200" b="1" dirty="0">
            <a:solidFill>
              <a:schemeClr val="tx1"/>
            </a:solidFill>
          </a:endParaRPr>
        </a:p>
      </dgm:t>
    </dgm:pt>
    <dgm:pt modelId="{76A9B840-6E67-4F31-8762-F60D0CC4C7D6}" type="sibTrans" cxnId="{AB5B98C0-BDD1-4C8A-8560-8C2BF60606FC}">
      <dgm:prSet/>
      <dgm:spPr/>
      <dgm:t>
        <a:bodyPr/>
        <a:lstStyle/>
        <a:p>
          <a:endParaRPr lang="en-IN" sz="1050"/>
        </a:p>
      </dgm:t>
    </dgm:pt>
    <dgm:pt modelId="{9211DED2-590B-4A49-B06A-99BA7FA10FEA}" type="parTrans" cxnId="{AB5B98C0-BDD1-4C8A-8560-8C2BF60606FC}">
      <dgm:prSet/>
      <dgm:spPr/>
      <dgm:t>
        <a:bodyPr/>
        <a:lstStyle/>
        <a:p>
          <a:endParaRPr lang="en-IN" sz="1050"/>
        </a:p>
      </dgm:t>
    </dgm:pt>
    <dgm:pt modelId="{936C4CEA-B6C8-44B6-90F6-DD14EE1D2427}">
      <dgm:prSet phldrT="[Text]" custT="1"/>
      <dgm:spPr/>
      <dgm:t>
        <a:bodyPr/>
        <a:lstStyle/>
        <a:p>
          <a:r>
            <a:rPr lang="en-IN" sz="1200" b="1" dirty="0" smtClean="0">
              <a:solidFill>
                <a:schemeClr val="tx1"/>
              </a:solidFill>
            </a:rPr>
            <a:t>Stronger alumni network</a:t>
          </a:r>
          <a:endParaRPr lang="en-IN" sz="1200" b="1" dirty="0">
            <a:solidFill>
              <a:schemeClr val="tx1"/>
            </a:solidFill>
          </a:endParaRPr>
        </a:p>
      </dgm:t>
    </dgm:pt>
    <dgm:pt modelId="{A6FA40C9-89A3-4FAE-BEE0-5FABB2641985}" type="sibTrans" cxnId="{5052BEC1-0B29-49E2-B3A6-F4C4195B6241}">
      <dgm:prSet/>
      <dgm:spPr/>
      <dgm:t>
        <a:bodyPr/>
        <a:lstStyle/>
        <a:p>
          <a:endParaRPr lang="en-IN" sz="1050"/>
        </a:p>
      </dgm:t>
    </dgm:pt>
    <dgm:pt modelId="{C7D29D82-5099-4696-961E-169CFB6F083A}" type="parTrans" cxnId="{5052BEC1-0B29-49E2-B3A6-F4C4195B6241}">
      <dgm:prSet/>
      <dgm:spPr/>
      <dgm:t>
        <a:bodyPr/>
        <a:lstStyle/>
        <a:p>
          <a:endParaRPr lang="en-IN" sz="1050"/>
        </a:p>
      </dgm:t>
    </dgm:pt>
    <dgm:pt modelId="{CA39921F-5E07-4B6A-BCAF-16BCECB73430}">
      <dgm:prSet phldrT="[Text]" custT="1"/>
      <dgm:spPr/>
      <dgm:t>
        <a:bodyPr/>
        <a:lstStyle/>
        <a:p>
          <a:endParaRPr lang="en-IN" sz="1200" b="1" dirty="0">
            <a:solidFill>
              <a:schemeClr val="tx1"/>
            </a:solidFill>
          </a:endParaRPr>
        </a:p>
      </dgm:t>
    </dgm:pt>
    <dgm:pt modelId="{4D0DED58-6D8F-458D-97F7-1732CDAEC1F9}" type="sibTrans" cxnId="{FF4A5274-DF61-422B-86D1-BDAF5799ABBE}">
      <dgm:prSet/>
      <dgm:spPr/>
      <dgm:t>
        <a:bodyPr/>
        <a:lstStyle/>
        <a:p>
          <a:endParaRPr lang="en-IN" sz="1050"/>
        </a:p>
      </dgm:t>
    </dgm:pt>
    <dgm:pt modelId="{2FFE1A67-9DE3-4585-93B4-48ED86D9273A}" type="parTrans" cxnId="{FF4A5274-DF61-422B-86D1-BDAF5799ABBE}">
      <dgm:prSet/>
      <dgm:spPr/>
      <dgm:t>
        <a:bodyPr/>
        <a:lstStyle/>
        <a:p>
          <a:endParaRPr lang="en-IN" sz="1050"/>
        </a:p>
      </dgm:t>
    </dgm:pt>
    <dgm:pt modelId="{E2EDBB08-E887-4FED-B8CF-060CD5D97803}">
      <dgm:prSet custT="1"/>
      <dgm:spPr/>
      <dgm:t>
        <a:bodyPr/>
        <a:lstStyle/>
        <a:p>
          <a:r>
            <a:rPr lang="en-US" sz="1200" b="1" dirty="0" smtClean="0">
              <a:solidFill>
                <a:schemeClr val="tx1"/>
              </a:solidFill>
            </a:rPr>
            <a:t>Lab development</a:t>
          </a:r>
          <a:endParaRPr lang="en-IN" sz="1200" b="1" dirty="0">
            <a:solidFill>
              <a:schemeClr val="tx1"/>
            </a:solidFill>
          </a:endParaRPr>
        </a:p>
      </dgm:t>
    </dgm:pt>
    <dgm:pt modelId="{06420210-AB3E-491B-A282-F55A53437636}" type="parTrans" cxnId="{318B3B6E-406A-488D-88E9-81F1F2FA655F}">
      <dgm:prSet/>
      <dgm:spPr/>
      <dgm:t>
        <a:bodyPr/>
        <a:lstStyle/>
        <a:p>
          <a:endParaRPr lang="en-IN"/>
        </a:p>
      </dgm:t>
    </dgm:pt>
    <dgm:pt modelId="{46CF2442-692A-4A56-B8FF-D9CB36758700}" type="sibTrans" cxnId="{318B3B6E-406A-488D-88E9-81F1F2FA655F}">
      <dgm:prSet/>
      <dgm:spPr/>
      <dgm:t>
        <a:bodyPr/>
        <a:lstStyle/>
        <a:p>
          <a:endParaRPr lang="en-IN"/>
        </a:p>
      </dgm:t>
    </dgm:pt>
    <dgm:pt modelId="{DA8BE70D-BB14-43AF-A367-0300724E65BF}" type="pres">
      <dgm:prSet presAssocID="{876470F2-FDB3-4AD2-99F1-8903F6425FFC}" presName="Name0" presStyleCnt="0">
        <dgm:presLayoutVars>
          <dgm:chMax val="1"/>
          <dgm:chPref val="1"/>
          <dgm:dir/>
          <dgm:animOne val="branch"/>
          <dgm:animLvl val="lvl"/>
        </dgm:presLayoutVars>
      </dgm:prSet>
      <dgm:spPr/>
      <dgm:t>
        <a:bodyPr/>
        <a:lstStyle/>
        <a:p>
          <a:endParaRPr lang="en-IN"/>
        </a:p>
      </dgm:t>
    </dgm:pt>
    <dgm:pt modelId="{F9DC6742-C349-4F7A-8299-39813FD7047F}" type="pres">
      <dgm:prSet presAssocID="{CA39921F-5E07-4B6A-BCAF-16BCECB73430}" presName="Parent" presStyleLbl="node0" presStyleIdx="0" presStyleCnt="1" custScaleX="138154" custScaleY="119486">
        <dgm:presLayoutVars>
          <dgm:chMax val="6"/>
          <dgm:chPref val="6"/>
        </dgm:presLayoutVars>
      </dgm:prSet>
      <dgm:spPr/>
      <dgm:t>
        <a:bodyPr/>
        <a:lstStyle/>
        <a:p>
          <a:endParaRPr lang="en-IN"/>
        </a:p>
      </dgm:t>
    </dgm:pt>
    <dgm:pt modelId="{08B24FAA-7DFB-4CE9-8CCE-33AB669EBA42}" type="pres">
      <dgm:prSet presAssocID="{936C4CEA-B6C8-44B6-90F6-DD14EE1D2427}" presName="Accent1" presStyleCnt="0"/>
      <dgm:spPr/>
      <dgm:t>
        <a:bodyPr/>
        <a:lstStyle/>
        <a:p>
          <a:endParaRPr lang="en-US"/>
        </a:p>
      </dgm:t>
    </dgm:pt>
    <dgm:pt modelId="{A8C54772-0197-4C7F-A11A-5E54A1B7C1D4}" type="pres">
      <dgm:prSet presAssocID="{936C4CEA-B6C8-44B6-90F6-DD14EE1D2427}" presName="Accent" presStyleLbl="bgShp" presStyleIdx="0" presStyleCnt="6"/>
      <dgm:spPr/>
      <dgm:t>
        <a:bodyPr/>
        <a:lstStyle/>
        <a:p>
          <a:endParaRPr lang="en-US"/>
        </a:p>
      </dgm:t>
    </dgm:pt>
    <dgm:pt modelId="{70E99F39-8C1A-4632-8823-7E99339A62B8}" type="pres">
      <dgm:prSet presAssocID="{936C4CEA-B6C8-44B6-90F6-DD14EE1D2427}" presName="Child1" presStyleLbl="node1" presStyleIdx="0" presStyleCnt="6" custScaleX="122184">
        <dgm:presLayoutVars>
          <dgm:chMax val="0"/>
          <dgm:chPref val="0"/>
          <dgm:bulletEnabled val="1"/>
        </dgm:presLayoutVars>
      </dgm:prSet>
      <dgm:spPr/>
      <dgm:t>
        <a:bodyPr/>
        <a:lstStyle/>
        <a:p>
          <a:endParaRPr lang="en-IN"/>
        </a:p>
      </dgm:t>
    </dgm:pt>
    <dgm:pt modelId="{41A89A8C-32D7-4F11-814C-37CBEFBC9B6F}" type="pres">
      <dgm:prSet presAssocID="{8C15A7CB-0EBB-454F-8081-38BE46C8B6F2}" presName="Accent2" presStyleCnt="0"/>
      <dgm:spPr/>
      <dgm:t>
        <a:bodyPr/>
        <a:lstStyle/>
        <a:p>
          <a:endParaRPr lang="en-US"/>
        </a:p>
      </dgm:t>
    </dgm:pt>
    <dgm:pt modelId="{56DF233C-897E-4CCB-8DA4-CEAF442B941F}" type="pres">
      <dgm:prSet presAssocID="{8C15A7CB-0EBB-454F-8081-38BE46C8B6F2}" presName="Accent" presStyleLbl="bgShp" presStyleIdx="1" presStyleCnt="6"/>
      <dgm:spPr/>
      <dgm:t>
        <a:bodyPr/>
        <a:lstStyle/>
        <a:p>
          <a:endParaRPr lang="en-US"/>
        </a:p>
      </dgm:t>
    </dgm:pt>
    <dgm:pt modelId="{427C2EE8-F648-4A38-888B-392690632132}" type="pres">
      <dgm:prSet presAssocID="{8C15A7CB-0EBB-454F-8081-38BE46C8B6F2}" presName="Child2" presStyleLbl="node1" presStyleIdx="1" presStyleCnt="6" custScaleX="122184">
        <dgm:presLayoutVars>
          <dgm:chMax val="0"/>
          <dgm:chPref val="0"/>
          <dgm:bulletEnabled val="1"/>
        </dgm:presLayoutVars>
      </dgm:prSet>
      <dgm:spPr/>
      <dgm:t>
        <a:bodyPr/>
        <a:lstStyle/>
        <a:p>
          <a:endParaRPr lang="en-IN"/>
        </a:p>
      </dgm:t>
    </dgm:pt>
    <dgm:pt modelId="{0628180C-C9A4-4153-A66A-0046494B995A}" type="pres">
      <dgm:prSet presAssocID="{0BEB0B6F-62D9-428B-A7FF-44F83A7A9BF1}" presName="Accent3" presStyleCnt="0"/>
      <dgm:spPr/>
      <dgm:t>
        <a:bodyPr/>
        <a:lstStyle/>
        <a:p>
          <a:endParaRPr lang="en-US"/>
        </a:p>
      </dgm:t>
    </dgm:pt>
    <dgm:pt modelId="{5E910747-0B79-4791-907C-1BC88038EFF1}" type="pres">
      <dgm:prSet presAssocID="{0BEB0B6F-62D9-428B-A7FF-44F83A7A9BF1}" presName="Accent" presStyleLbl="bgShp" presStyleIdx="2" presStyleCnt="6"/>
      <dgm:spPr/>
      <dgm:t>
        <a:bodyPr/>
        <a:lstStyle/>
        <a:p>
          <a:endParaRPr lang="en-US"/>
        </a:p>
      </dgm:t>
    </dgm:pt>
    <dgm:pt modelId="{9CF4EBD1-2E8F-4930-AA31-20E5E67E7912}" type="pres">
      <dgm:prSet presAssocID="{0BEB0B6F-62D9-428B-A7FF-44F83A7A9BF1}" presName="Child3" presStyleLbl="node1" presStyleIdx="2" presStyleCnt="6" custScaleX="122184">
        <dgm:presLayoutVars>
          <dgm:chMax val="0"/>
          <dgm:chPref val="0"/>
          <dgm:bulletEnabled val="1"/>
        </dgm:presLayoutVars>
      </dgm:prSet>
      <dgm:spPr/>
      <dgm:t>
        <a:bodyPr/>
        <a:lstStyle/>
        <a:p>
          <a:endParaRPr lang="en-IN"/>
        </a:p>
      </dgm:t>
    </dgm:pt>
    <dgm:pt modelId="{2E1F973D-9907-47A3-9BF3-DB5999E94582}" type="pres">
      <dgm:prSet presAssocID="{B24691ED-D050-424A-BBB4-CA4C270182EA}" presName="Accent4" presStyleCnt="0"/>
      <dgm:spPr/>
      <dgm:t>
        <a:bodyPr/>
        <a:lstStyle/>
        <a:p>
          <a:endParaRPr lang="en-US"/>
        </a:p>
      </dgm:t>
    </dgm:pt>
    <dgm:pt modelId="{3876203F-DBE1-49C0-BFBF-788AEB12E13C}" type="pres">
      <dgm:prSet presAssocID="{B24691ED-D050-424A-BBB4-CA4C270182EA}" presName="Accent" presStyleLbl="bgShp" presStyleIdx="3" presStyleCnt="6"/>
      <dgm:spPr/>
      <dgm:t>
        <a:bodyPr/>
        <a:lstStyle/>
        <a:p>
          <a:endParaRPr lang="en-US"/>
        </a:p>
      </dgm:t>
    </dgm:pt>
    <dgm:pt modelId="{5AAB5CA7-C5F1-4985-803D-0DEE250CA95C}" type="pres">
      <dgm:prSet presAssocID="{B24691ED-D050-424A-BBB4-CA4C270182EA}" presName="Child4" presStyleLbl="node1" presStyleIdx="3" presStyleCnt="6" custScaleX="122184">
        <dgm:presLayoutVars>
          <dgm:chMax val="0"/>
          <dgm:chPref val="0"/>
          <dgm:bulletEnabled val="1"/>
        </dgm:presLayoutVars>
      </dgm:prSet>
      <dgm:spPr/>
      <dgm:t>
        <a:bodyPr/>
        <a:lstStyle/>
        <a:p>
          <a:endParaRPr lang="en-IN"/>
        </a:p>
      </dgm:t>
    </dgm:pt>
    <dgm:pt modelId="{7BAA1C3B-6D84-4DA9-A87C-B00B459D4E45}" type="pres">
      <dgm:prSet presAssocID="{C035FF58-3938-4209-9A00-B8CA229961A6}" presName="Accent5" presStyleCnt="0"/>
      <dgm:spPr/>
      <dgm:t>
        <a:bodyPr/>
        <a:lstStyle/>
        <a:p>
          <a:endParaRPr lang="en-US"/>
        </a:p>
      </dgm:t>
    </dgm:pt>
    <dgm:pt modelId="{945637F0-BBB3-43A1-BC28-B034BF774372}" type="pres">
      <dgm:prSet presAssocID="{C035FF58-3938-4209-9A00-B8CA229961A6}" presName="Accent" presStyleLbl="bgShp" presStyleIdx="4" presStyleCnt="6"/>
      <dgm:spPr/>
      <dgm:t>
        <a:bodyPr/>
        <a:lstStyle/>
        <a:p>
          <a:endParaRPr lang="en-US"/>
        </a:p>
      </dgm:t>
    </dgm:pt>
    <dgm:pt modelId="{674D57FE-125B-4C57-95A7-7F216A615A87}" type="pres">
      <dgm:prSet presAssocID="{C035FF58-3938-4209-9A00-B8CA229961A6}" presName="Child5" presStyleLbl="node1" presStyleIdx="4" presStyleCnt="6" custScaleX="122184">
        <dgm:presLayoutVars>
          <dgm:chMax val="0"/>
          <dgm:chPref val="0"/>
          <dgm:bulletEnabled val="1"/>
        </dgm:presLayoutVars>
      </dgm:prSet>
      <dgm:spPr/>
      <dgm:t>
        <a:bodyPr/>
        <a:lstStyle/>
        <a:p>
          <a:endParaRPr lang="en-IN"/>
        </a:p>
      </dgm:t>
    </dgm:pt>
    <dgm:pt modelId="{7F8BA2B1-1BFB-4B9A-8DB7-277DF17BFBEC}" type="pres">
      <dgm:prSet presAssocID="{E2EDBB08-E887-4FED-B8CF-060CD5D97803}" presName="Accent6" presStyleCnt="0"/>
      <dgm:spPr/>
    </dgm:pt>
    <dgm:pt modelId="{A5D12B48-0B6A-4A3B-B454-2653DFAB75D9}" type="pres">
      <dgm:prSet presAssocID="{E2EDBB08-E887-4FED-B8CF-060CD5D97803}" presName="Accent" presStyleLbl="bgShp" presStyleIdx="5" presStyleCnt="6"/>
      <dgm:spPr/>
    </dgm:pt>
    <dgm:pt modelId="{4D04CF81-61B7-48E5-8C0A-8AFE9CA3E262}" type="pres">
      <dgm:prSet presAssocID="{E2EDBB08-E887-4FED-B8CF-060CD5D97803}" presName="Child6" presStyleLbl="node1" presStyleIdx="5" presStyleCnt="6" custScaleX="102257">
        <dgm:presLayoutVars>
          <dgm:chMax val="0"/>
          <dgm:chPref val="0"/>
          <dgm:bulletEnabled val="1"/>
        </dgm:presLayoutVars>
      </dgm:prSet>
      <dgm:spPr/>
      <dgm:t>
        <a:bodyPr/>
        <a:lstStyle/>
        <a:p>
          <a:endParaRPr lang="en-IN"/>
        </a:p>
      </dgm:t>
    </dgm:pt>
  </dgm:ptLst>
  <dgm:cxnLst>
    <dgm:cxn modelId="{730A7052-649A-44AB-B2D5-A65BDEF001F5}" type="presOf" srcId="{8C15A7CB-0EBB-454F-8081-38BE46C8B6F2}" destId="{427C2EE8-F648-4A38-888B-392690632132}" srcOrd="0" destOrd="0" presId="urn:microsoft.com/office/officeart/2011/layout/HexagonRadial"/>
    <dgm:cxn modelId="{FEA785A7-5283-47A6-ABBC-49FFB78C9E62}" type="presOf" srcId="{C035FF58-3938-4209-9A00-B8CA229961A6}" destId="{674D57FE-125B-4C57-95A7-7F216A615A87}" srcOrd="0" destOrd="0" presId="urn:microsoft.com/office/officeart/2011/layout/HexagonRadial"/>
    <dgm:cxn modelId="{C1DDED4E-F034-4E20-B91A-0CD05E499647}" type="presOf" srcId="{0BEB0B6F-62D9-428B-A7FF-44F83A7A9BF1}" destId="{9CF4EBD1-2E8F-4930-AA31-20E5E67E7912}" srcOrd="0" destOrd="0" presId="urn:microsoft.com/office/officeart/2011/layout/HexagonRadial"/>
    <dgm:cxn modelId="{5052BEC1-0B29-49E2-B3A6-F4C4195B6241}" srcId="{CA39921F-5E07-4B6A-BCAF-16BCECB73430}" destId="{936C4CEA-B6C8-44B6-90F6-DD14EE1D2427}" srcOrd="0" destOrd="0" parTransId="{C7D29D82-5099-4696-961E-169CFB6F083A}" sibTransId="{A6FA40C9-89A3-4FAE-BEE0-5FABB2641985}"/>
    <dgm:cxn modelId="{EB0B2225-0A45-4A6A-B7B8-4C2141A17340}" srcId="{CA39921F-5E07-4B6A-BCAF-16BCECB73430}" destId="{0BEB0B6F-62D9-428B-A7FF-44F83A7A9BF1}" srcOrd="2" destOrd="0" parTransId="{ECBB1E68-E7EC-4A06-AD30-71D314855297}" sibTransId="{DAE61074-35C6-4FA0-8B0C-3FC5C6371914}"/>
    <dgm:cxn modelId="{BB45ECAC-75ED-4C99-93EF-75208CCC7600}" type="presOf" srcId="{E2EDBB08-E887-4FED-B8CF-060CD5D97803}" destId="{4D04CF81-61B7-48E5-8C0A-8AFE9CA3E262}" srcOrd="0" destOrd="0" presId="urn:microsoft.com/office/officeart/2011/layout/HexagonRadial"/>
    <dgm:cxn modelId="{318B3B6E-406A-488D-88E9-81F1F2FA655F}" srcId="{CA39921F-5E07-4B6A-BCAF-16BCECB73430}" destId="{E2EDBB08-E887-4FED-B8CF-060CD5D97803}" srcOrd="5" destOrd="0" parTransId="{06420210-AB3E-491B-A282-F55A53437636}" sibTransId="{46CF2442-692A-4A56-B8FF-D9CB36758700}"/>
    <dgm:cxn modelId="{EAF61BC9-19CE-409E-B89B-36B593584641}" type="presOf" srcId="{936C4CEA-B6C8-44B6-90F6-DD14EE1D2427}" destId="{70E99F39-8C1A-4632-8823-7E99339A62B8}" srcOrd="0" destOrd="0" presId="urn:microsoft.com/office/officeart/2011/layout/HexagonRadial"/>
    <dgm:cxn modelId="{76AB7D89-EBF3-4C7E-AC43-25E25071C47E}" type="presOf" srcId="{CA39921F-5E07-4B6A-BCAF-16BCECB73430}" destId="{F9DC6742-C349-4F7A-8299-39813FD7047F}" srcOrd="0" destOrd="0" presId="urn:microsoft.com/office/officeart/2011/layout/HexagonRadial"/>
    <dgm:cxn modelId="{518BF7B5-D4A8-431A-B652-C98989953A5C}" type="presOf" srcId="{B24691ED-D050-424A-BBB4-CA4C270182EA}" destId="{5AAB5CA7-C5F1-4985-803D-0DEE250CA95C}" srcOrd="0" destOrd="0" presId="urn:microsoft.com/office/officeart/2011/layout/HexagonRadial"/>
    <dgm:cxn modelId="{F63CEB5A-8F8E-4198-9CB6-C60845CABAA9}" type="presOf" srcId="{876470F2-FDB3-4AD2-99F1-8903F6425FFC}" destId="{DA8BE70D-BB14-43AF-A367-0300724E65BF}" srcOrd="0" destOrd="0" presId="urn:microsoft.com/office/officeart/2011/layout/HexagonRadial"/>
    <dgm:cxn modelId="{AB5B98C0-BDD1-4C8A-8560-8C2BF60606FC}" srcId="{CA39921F-5E07-4B6A-BCAF-16BCECB73430}" destId="{8C15A7CB-0EBB-454F-8081-38BE46C8B6F2}" srcOrd="1" destOrd="0" parTransId="{9211DED2-590B-4A49-B06A-99BA7FA10FEA}" sibTransId="{76A9B840-6E67-4F31-8762-F60D0CC4C7D6}"/>
    <dgm:cxn modelId="{3A5364FC-5A2C-4B98-BD50-E2D816D8326B}" srcId="{CA39921F-5E07-4B6A-BCAF-16BCECB73430}" destId="{C035FF58-3938-4209-9A00-B8CA229961A6}" srcOrd="4" destOrd="0" parTransId="{D24BDEBF-DC7B-4CCA-874C-47EA9A5E351A}" sibTransId="{7565F0BE-3361-47F3-8891-4ACBB9768B6C}"/>
    <dgm:cxn modelId="{5542989D-9EF7-4297-BCE9-98C1A0699176}" srcId="{CA39921F-5E07-4B6A-BCAF-16BCECB73430}" destId="{B24691ED-D050-424A-BBB4-CA4C270182EA}" srcOrd="3" destOrd="0" parTransId="{95F33801-C344-44F0-BF0D-C2F6DBA40F45}" sibTransId="{7BE2336F-13F4-4C86-AF4E-447953E52887}"/>
    <dgm:cxn modelId="{FF4A5274-DF61-422B-86D1-BDAF5799ABBE}" srcId="{876470F2-FDB3-4AD2-99F1-8903F6425FFC}" destId="{CA39921F-5E07-4B6A-BCAF-16BCECB73430}" srcOrd="0" destOrd="0" parTransId="{2FFE1A67-9DE3-4585-93B4-48ED86D9273A}" sibTransId="{4D0DED58-6D8F-458D-97F7-1732CDAEC1F9}"/>
    <dgm:cxn modelId="{E79D9A91-9601-4CA2-89B8-012255902480}" type="presParOf" srcId="{DA8BE70D-BB14-43AF-A367-0300724E65BF}" destId="{F9DC6742-C349-4F7A-8299-39813FD7047F}" srcOrd="0" destOrd="0" presId="urn:microsoft.com/office/officeart/2011/layout/HexagonRadial"/>
    <dgm:cxn modelId="{48E0F970-9A56-40CF-83AD-A039F42E8411}" type="presParOf" srcId="{DA8BE70D-BB14-43AF-A367-0300724E65BF}" destId="{08B24FAA-7DFB-4CE9-8CCE-33AB669EBA42}" srcOrd="1" destOrd="0" presId="urn:microsoft.com/office/officeart/2011/layout/HexagonRadial"/>
    <dgm:cxn modelId="{C6EE0272-42CB-497F-B9C3-461FDA492460}" type="presParOf" srcId="{08B24FAA-7DFB-4CE9-8CCE-33AB669EBA42}" destId="{A8C54772-0197-4C7F-A11A-5E54A1B7C1D4}" srcOrd="0" destOrd="0" presId="urn:microsoft.com/office/officeart/2011/layout/HexagonRadial"/>
    <dgm:cxn modelId="{7ED2A269-CAB5-4A9A-964B-107BFCC970CD}" type="presParOf" srcId="{DA8BE70D-BB14-43AF-A367-0300724E65BF}" destId="{70E99F39-8C1A-4632-8823-7E99339A62B8}" srcOrd="2" destOrd="0" presId="urn:microsoft.com/office/officeart/2011/layout/HexagonRadial"/>
    <dgm:cxn modelId="{B0FAB25C-A934-4602-B982-642CFD4BA1FA}" type="presParOf" srcId="{DA8BE70D-BB14-43AF-A367-0300724E65BF}" destId="{41A89A8C-32D7-4F11-814C-37CBEFBC9B6F}" srcOrd="3" destOrd="0" presId="urn:microsoft.com/office/officeart/2011/layout/HexagonRadial"/>
    <dgm:cxn modelId="{35D64FDD-401E-47E5-8CDE-E7B35A615676}" type="presParOf" srcId="{41A89A8C-32D7-4F11-814C-37CBEFBC9B6F}" destId="{56DF233C-897E-4CCB-8DA4-CEAF442B941F}" srcOrd="0" destOrd="0" presId="urn:microsoft.com/office/officeart/2011/layout/HexagonRadial"/>
    <dgm:cxn modelId="{B525F001-1FFE-4084-B556-6E26176CE50C}" type="presParOf" srcId="{DA8BE70D-BB14-43AF-A367-0300724E65BF}" destId="{427C2EE8-F648-4A38-888B-392690632132}" srcOrd="4" destOrd="0" presId="urn:microsoft.com/office/officeart/2011/layout/HexagonRadial"/>
    <dgm:cxn modelId="{F0EB5622-A270-405C-8804-E643FF5074AF}" type="presParOf" srcId="{DA8BE70D-BB14-43AF-A367-0300724E65BF}" destId="{0628180C-C9A4-4153-A66A-0046494B995A}" srcOrd="5" destOrd="0" presId="urn:microsoft.com/office/officeart/2011/layout/HexagonRadial"/>
    <dgm:cxn modelId="{D2A01BD8-A47B-443A-97F3-D70D35335F3D}" type="presParOf" srcId="{0628180C-C9A4-4153-A66A-0046494B995A}" destId="{5E910747-0B79-4791-907C-1BC88038EFF1}" srcOrd="0" destOrd="0" presId="urn:microsoft.com/office/officeart/2011/layout/HexagonRadial"/>
    <dgm:cxn modelId="{72AD266A-BD17-48A9-9CED-227C3F2D45E7}" type="presParOf" srcId="{DA8BE70D-BB14-43AF-A367-0300724E65BF}" destId="{9CF4EBD1-2E8F-4930-AA31-20E5E67E7912}" srcOrd="6" destOrd="0" presId="urn:microsoft.com/office/officeart/2011/layout/HexagonRadial"/>
    <dgm:cxn modelId="{A1FF0135-4764-4398-BB6D-3B05CD4D427A}" type="presParOf" srcId="{DA8BE70D-BB14-43AF-A367-0300724E65BF}" destId="{2E1F973D-9907-47A3-9BF3-DB5999E94582}" srcOrd="7" destOrd="0" presId="urn:microsoft.com/office/officeart/2011/layout/HexagonRadial"/>
    <dgm:cxn modelId="{078016A7-6BBD-484B-9CBC-D55027822C77}" type="presParOf" srcId="{2E1F973D-9907-47A3-9BF3-DB5999E94582}" destId="{3876203F-DBE1-49C0-BFBF-788AEB12E13C}" srcOrd="0" destOrd="0" presId="urn:microsoft.com/office/officeart/2011/layout/HexagonRadial"/>
    <dgm:cxn modelId="{91041EC1-1664-4983-A2C4-581759281427}" type="presParOf" srcId="{DA8BE70D-BB14-43AF-A367-0300724E65BF}" destId="{5AAB5CA7-C5F1-4985-803D-0DEE250CA95C}" srcOrd="8" destOrd="0" presId="urn:microsoft.com/office/officeart/2011/layout/HexagonRadial"/>
    <dgm:cxn modelId="{395BFF43-F462-42C0-9E7A-C3E3DAF414B2}" type="presParOf" srcId="{DA8BE70D-BB14-43AF-A367-0300724E65BF}" destId="{7BAA1C3B-6D84-4DA9-A87C-B00B459D4E45}" srcOrd="9" destOrd="0" presId="urn:microsoft.com/office/officeart/2011/layout/HexagonRadial"/>
    <dgm:cxn modelId="{D01DF3FE-AD99-491D-BFA0-BAA0BFF4CAEA}" type="presParOf" srcId="{7BAA1C3B-6D84-4DA9-A87C-B00B459D4E45}" destId="{945637F0-BBB3-43A1-BC28-B034BF774372}" srcOrd="0" destOrd="0" presId="urn:microsoft.com/office/officeart/2011/layout/HexagonRadial"/>
    <dgm:cxn modelId="{FEBCBBEB-CC80-40C4-9FAF-D8DC253286C0}" type="presParOf" srcId="{DA8BE70D-BB14-43AF-A367-0300724E65BF}" destId="{674D57FE-125B-4C57-95A7-7F216A615A87}" srcOrd="10" destOrd="0" presId="urn:microsoft.com/office/officeart/2011/layout/HexagonRadial"/>
    <dgm:cxn modelId="{9B2F883D-D102-4A7A-8AE9-B15AD35DB7C6}" type="presParOf" srcId="{DA8BE70D-BB14-43AF-A367-0300724E65BF}" destId="{7F8BA2B1-1BFB-4B9A-8DB7-277DF17BFBEC}" srcOrd="11" destOrd="0" presId="urn:microsoft.com/office/officeart/2011/layout/HexagonRadial"/>
    <dgm:cxn modelId="{5A28BE97-E9F1-4C38-846A-30F49B075CA3}" type="presParOf" srcId="{7F8BA2B1-1BFB-4B9A-8DB7-277DF17BFBEC}" destId="{A5D12B48-0B6A-4A3B-B454-2653DFAB75D9}" srcOrd="0" destOrd="0" presId="urn:microsoft.com/office/officeart/2011/layout/HexagonRadial"/>
    <dgm:cxn modelId="{27BD6C44-A451-489C-BBC6-47BE65318A8C}" type="presParOf" srcId="{DA8BE70D-BB14-43AF-A367-0300724E65BF}" destId="{4D04CF81-61B7-48E5-8C0A-8AFE9CA3E26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E05B8-1208-4375-A355-6565539063F0}">
      <dsp:nvSpPr>
        <dsp:cNvPr id="0" name=""/>
        <dsp:cNvSpPr/>
      </dsp:nvSpPr>
      <dsp:spPr>
        <a:xfrm>
          <a:off x="-4106102" y="-630183"/>
          <a:ext cx="4892830" cy="4892830"/>
        </a:xfrm>
        <a:prstGeom prst="blockArc">
          <a:avLst>
            <a:gd name="adj1" fmla="val 18900000"/>
            <a:gd name="adj2" fmla="val 2700000"/>
            <a:gd name="adj3" fmla="val 441"/>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6F2DD-E4B9-4760-94B7-2309FB9F24FE}">
      <dsp:nvSpPr>
        <dsp:cNvPr id="0" name=""/>
        <dsp:cNvSpPr/>
      </dsp:nvSpPr>
      <dsp:spPr>
        <a:xfrm>
          <a:off x="344661" y="226956"/>
          <a:ext cx="5102984" cy="454203"/>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524" tIns="30480" rIns="30480" bIns="30480" numCol="1" spcCol="1270" anchor="t" anchorCtr="0">
          <a:noAutofit/>
        </a:bodyPr>
        <a:lstStyle/>
        <a:p>
          <a:pPr lvl="0" algn="l" defTabSz="533400">
            <a:lnSpc>
              <a:spcPct val="90000"/>
            </a:lnSpc>
            <a:spcBef>
              <a:spcPct val="0"/>
            </a:spcBef>
            <a:spcAft>
              <a:spcPct val="35000"/>
            </a:spcAft>
          </a:pPr>
          <a:r>
            <a:rPr lang="en-IN" sz="1200" b="1" i="0" kern="1200" dirty="0" smtClean="0">
              <a:effectLst/>
              <a:latin typeface="+mj-lt"/>
            </a:rPr>
            <a:t>Discovering the nature of domestic violence as a journey</a:t>
          </a:r>
          <a:endParaRPr lang="en-IN" sz="1200" b="1" kern="1200" dirty="0">
            <a:latin typeface="+mj-lt"/>
          </a:endParaRPr>
        </a:p>
        <a:p>
          <a:pPr marL="114300" lvl="1" indent="-114300" algn="l" defTabSz="533400">
            <a:lnSpc>
              <a:spcPct val="90000"/>
            </a:lnSpc>
            <a:spcBef>
              <a:spcPct val="0"/>
            </a:spcBef>
            <a:spcAft>
              <a:spcPct val="15000"/>
            </a:spcAft>
            <a:buChar char="••"/>
          </a:pPr>
          <a:r>
            <a:rPr lang="en-IN" sz="1200" b="1" i="0" kern="1200" dirty="0" err="1" smtClean="0">
              <a:effectLst/>
              <a:latin typeface="+mj-lt"/>
            </a:rPr>
            <a:t>Brinda</a:t>
          </a:r>
          <a:r>
            <a:rPr lang="en-IN" sz="1200" b="1" i="0" kern="1200" dirty="0" smtClean="0">
              <a:effectLst/>
              <a:latin typeface="+mj-lt"/>
            </a:rPr>
            <a:t> Singh </a:t>
          </a:r>
          <a:r>
            <a:rPr lang="en-IN" sz="1200" b="1" i="0" kern="1200" dirty="0" err="1" smtClean="0">
              <a:effectLst/>
              <a:latin typeface="+mj-lt"/>
            </a:rPr>
            <a:t>Raikwar</a:t>
          </a:r>
          <a:endParaRPr lang="en-IN" sz="1200" b="1" kern="1200" dirty="0">
            <a:latin typeface="+mj-lt"/>
          </a:endParaRPr>
        </a:p>
      </dsp:txBody>
      <dsp:txXfrm>
        <a:off x="344661" y="226956"/>
        <a:ext cx="5102984" cy="454203"/>
      </dsp:txXfrm>
    </dsp:sp>
    <dsp:sp modelId="{A54621EC-720C-482D-B832-0341777DEA04}">
      <dsp:nvSpPr>
        <dsp:cNvPr id="0" name=""/>
        <dsp:cNvSpPr/>
      </dsp:nvSpPr>
      <dsp:spPr>
        <a:xfrm>
          <a:off x="60784" y="170180"/>
          <a:ext cx="567753" cy="56775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15256D40-4354-4E3E-902E-A3D8D0E09CCB}">
      <dsp:nvSpPr>
        <dsp:cNvPr id="0" name=""/>
        <dsp:cNvSpPr/>
      </dsp:nvSpPr>
      <dsp:spPr>
        <a:xfrm>
          <a:off x="670130" y="908043"/>
          <a:ext cx="4777515" cy="454203"/>
        </a:xfrm>
        <a:prstGeom prst="rect">
          <a:avLst/>
        </a:prstGeom>
        <a:blipFill rotWithShape="0">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524" tIns="30480" rIns="30480" bIns="30480" numCol="1" spcCol="1270" anchor="t" anchorCtr="0">
          <a:noAutofit/>
        </a:bodyPr>
        <a:lstStyle/>
        <a:p>
          <a:pPr lvl="0" algn="l" defTabSz="533400">
            <a:lnSpc>
              <a:spcPct val="90000"/>
            </a:lnSpc>
            <a:spcBef>
              <a:spcPct val="0"/>
            </a:spcBef>
            <a:spcAft>
              <a:spcPct val="35000"/>
            </a:spcAft>
          </a:pPr>
          <a:r>
            <a:rPr lang="en-IN" sz="1200" b="1" i="0" kern="1200" smtClean="0">
              <a:effectLst/>
              <a:latin typeface="+mj-lt"/>
            </a:rPr>
            <a:t>Fear of happiness</a:t>
          </a:r>
          <a:endParaRPr lang="en-IN" sz="1200" b="1" i="0" kern="1200" dirty="0" smtClean="0">
            <a:effectLst/>
            <a:latin typeface="+mj-lt"/>
          </a:endParaRPr>
        </a:p>
        <a:p>
          <a:pPr marL="114300" lvl="1" indent="-114300" algn="l" defTabSz="533400">
            <a:lnSpc>
              <a:spcPct val="90000"/>
            </a:lnSpc>
            <a:spcBef>
              <a:spcPct val="0"/>
            </a:spcBef>
            <a:spcAft>
              <a:spcPct val="15000"/>
            </a:spcAft>
            <a:buChar char="••"/>
          </a:pPr>
          <a:r>
            <a:rPr lang="en-IN" sz="1200" b="1" i="0" kern="1200" dirty="0" smtClean="0">
              <a:effectLst/>
              <a:latin typeface="+mj-lt"/>
            </a:rPr>
            <a:t> Chelsea Dean</a:t>
          </a:r>
        </a:p>
      </dsp:txBody>
      <dsp:txXfrm>
        <a:off x="670130" y="908043"/>
        <a:ext cx="4777515" cy="454203"/>
      </dsp:txXfrm>
    </dsp:sp>
    <dsp:sp modelId="{8C5A3845-141A-4B83-B069-00C334AB4272}">
      <dsp:nvSpPr>
        <dsp:cNvPr id="0" name=""/>
        <dsp:cNvSpPr/>
      </dsp:nvSpPr>
      <dsp:spPr>
        <a:xfrm>
          <a:off x="386253" y="851267"/>
          <a:ext cx="567753" cy="567753"/>
        </a:xfrm>
        <a:prstGeom prst="ellipse">
          <a:avLst/>
        </a:prstGeom>
        <a:solidFill>
          <a:schemeClr val="lt1">
            <a:hueOff val="0"/>
            <a:satOff val="0"/>
            <a:lumOff val="0"/>
            <a:alphaOff val="0"/>
          </a:schemeClr>
        </a:solidFill>
        <a:ln w="9525" cap="flat" cmpd="sng" algn="ctr">
          <a:solidFill>
            <a:schemeClr val="accent2">
              <a:hueOff val="840789"/>
              <a:satOff val="-893"/>
              <a:lumOff val="686"/>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55CDDC37-81DD-46D0-A573-091902EE2702}">
      <dsp:nvSpPr>
        <dsp:cNvPr id="0" name=""/>
        <dsp:cNvSpPr/>
      </dsp:nvSpPr>
      <dsp:spPr>
        <a:xfrm>
          <a:off x="770023" y="1589129"/>
          <a:ext cx="4677623" cy="454203"/>
        </a:xfrm>
        <a:prstGeom prst="rect">
          <a:avLst/>
        </a:prstGeom>
        <a:blipFill rotWithShape="0">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524" tIns="30480" rIns="30480" bIns="30480" numCol="1" spcCol="1270" anchor="t" anchorCtr="0">
          <a:noAutofit/>
        </a:bodyPr>
        <a:lstStyle/>
        <a:p>
          <a:pPr lvl="0" algn="l" defTabSz="533400">
            <a:lnSpc>
              <a:spcPct val="90000"/>
            </a:lnSpc>
            <a:spcBef>
              <a:spcPct val="0"/>
            </a:spcBef>
            <a:spcAft>
              <a:spcPct val="35000"/>
            </a:spcAft>
          </a:pPr>
          <a:r>
            <a:rPr lang="en-IN" sz="1200" b="1" i="0" kern="1200" smtClean="0">
              <a:effectLst/>
              <a:latin typeface="+mj-lt"/>
            </a:rPr>
            <a:t>Understanding the experiences of having a female body</a:t>
          </a:r>
          <a:endParaRPr lang="en-IN" sz="1200" b="1" i="0" kern="1200" dirty="0" smtClean="0">
            <a:effectLst/>
            <a:latin typeface="+mj-lt"/>
          </a:endParaRPr>
        </a:p>
        <a:p>
          <a:pPr marL="114300" lvl="1" indent="-114300" algn="l" defTabSz="533400">
            <a:lnSpc>
              <a:spcPct val="90000"/>
            </a:lnSpc>
            <a:spcBef>
              <a:spcPct val="0"/>
            </a:spcBef>
            <a:spcAft>
              <a:spcPct val="15000"/>
            </a:spcAft>
            <a:buChar char="••"/>
          </a:pPr>
          <a:r>
            <a:rPr lang="en-IN" sz="1200" b="1" i="0" kern="1200" smtClean="0">
              <a:effectLst/>
              <a:latin typeface="+mj-lt"/>
            </a:rPr>
            <a:t> Farhat Khan</a:t>
          </a:r>
          <a:endParaRPr lang="en-IN" sz="1200" b="1" i="0" kern="1200" dirty="0" smtClean="0">
            <a:effectLst/>
            <a:latin typeface="+mj-lt"/>
          </a:endParaRPr>
        </a:p>
      </dsp:txBody>
      <dsp:txXfrm>
        <a:off x="770023" y="1589129"/>
        <a:ext cx="4677623" cy="454203"/>
      </dsp:txXfrm>
    </dsp:sp>
    <dsp:sp modelId="{2377AC03-AA4C-408E-BC9E-06E7F7EA07FD}">
      <dsp:nvSpPr>
        <dsp:cNvPr id="0" name=""/>
        <dsp:cNvSpPr/>
      </dsp:nvSpPr>
      <dsp:spPr>
        <a:xfrm>
          <a:off x="486146" y="1532354"/>
          <a:ext cx="567753" cy="567753"/>
        </a:xfrm>
        <a:prstGeom prst="ellipse">
          <a:avLst/>
        </a:prstGeom>
        <a:solidFill>
          <a:schemeClr val="lt1">
            <a:hueOff val="0"/>
            <a:satOff val="0"/>
            <a:lumOff val="0"/>
            <a:alphaOff val="0"/>
          </a:schemeClr>
        </a:solidFill>
        <a:ln w="9525" cap="flat"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AE144BEB-F014-496E-8B83-D4FDD2E95609}">
      <dsp:nvSpPr>
        <dsp:cNvPr id="0" name=""/>
        <dsp:cNvSpPr/>
      </dsp:nvSpPr>
      <dsp:spPr>
        <a:xfrm>
          <a:off x="670130" y="2270216"/>
          <a:ext cx="4777515" cy="454203"/>
        </a:xfrm>
        <a:prstGeom prst="rect">
          <a:avLst/>
        </a:prstGeom>
        <a:blipFill rotWithShape="0">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524" tIns="30480" rIns="30480" bIns="30480" numCol="1" spcCol="1270" anchor="t" anchorCtr="0">
          <a:noAutofit/>
        </a:bodyPr>
        <a:lstStyle/>
        <a:p>
          <a:pPr lvl="0" algn="l" defTabSz="533400">
            <a:lnSpc>
              <a:spcPct val="90000"/>
            </a:lnSpc>
            <a:spcBef>
              <a:spcPct val="0"/>
            </a:spcBef>
            <a:spcAft>
              <a:spcPct val="35000"/>
            </a:spcAft>
          </a:pPr>
          <a:r>
            <a:rPr lang="en-IN" sz="1200" b="1" i="0" kern="1200" smtClean="0">
              <a:effectLst/>
              <a:latin typeface="+mj-lt"/>
            </a:rPr>
            <a:t>Understanding distress of transgenders</a:t>
          </a:r>
          <a:endParaRPr lang="en-IN" sz="1200" b="1" i="0" kern="1200" dirty="0" smtClean="0">
            <a:effectLst/>
            <a:latin typeface="+mj-lt"/>
          </a:endParaRPr>
        </a:p>
        <a:p>
          <a:pPr marL="114300" lvl="1" indent="-114300" algn="l" defTabSz="533400">
            <a:lnSpc>
              <a:spcPct val="90000"/>
            </a:lnSpc>
            <a:spcBef>
              <a:spcPct val="0"/>
            </a:spcBef>
            <a:spcAft>
              <a:spcPct val="15000"/>
            </a:spcAft>
            <a:buChar char="••"/>
          </a:pPr>
          <a:r>
            <a:rPr lang="en-IN" sz="1200" b="1" i="0" kern="1200" smtClean="0">
              <a:effectLst/>
              <a:latin typeface="+mj-lt"/>
            </a:rPr>
            <a:t> Kirti Singhal</a:t>
          </a:r>
          <a:endParaRPr lang="en-IN" sz="1200" b="1" i="0" kern="1200" dirty="0" smtClean="0">
            <a:effectLst/>
            <a:latin typeface="+mj-lt"/>
          </a:endParaRPr>
        </a:p>
      </dsp:txBody>
      <dsp:txXfrm>
        <a:off x="670130" y="2270216"/>
        <a:ext cx="4777515" cy="454203"/>
      </dsp:txXfrm>
    </dsp:sp>
    <dsp:sp modelId="{5699F6EE-FCE8-4B79-AF67-C895E11C38D0}">
      <dsp:nvSpPr>
        <dsp:cNvPr id="0" name=""/>
        <dsp:cNvSpPr/>
      </dsp:nvSpPr>
      <dsp:spPr>
        <a:xfrm>
          <a:off x="386253" y="2213441"/>
          <a:ext cx="567753" cy="567753"/>
        </a:xfrm>
        <a:prstGeom prst="ellipse">
          <a:avLst/>
        </a:prstGeom>
        <a:solidFill>
          <a:schemeClr val="lt1">
            <a:hueOff val="0"/>
            <a:satOff val="0"/>
            <a:lumOff val="0"/>
            <a:alphaOff val="0"/>
          </a:schemeClr>
        </a:solidFill>
        <a:ln w="9525" cap="flat" cmpd="sng" algn="ctr">
          <a:solidFill>
            <a:schemeClr val="accent2">
              <a:hueOff val="2522366"/>
              <a:satOff val="-2679"/>
              <a:lumOff val="2059"/>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486C54D5-3A1E-47F5-9B47-5586F83EA480}">
      <dsp:nvSpPr>
        <dsp:cNvPr id="0" name=""/>
        <dsp:cNvSpPr/>
      </dsp:nvSpPr>
      <dsp:spPr>
        <a:xfrm>
          <a:off x="344661" y="2951303"/>
          <a:ext cx="5102984" cy="454203"/>
        </a:xfrm>
        <a:prstGeom prst="rect">
          <a:avLst/>
        </a:prstGeom>
        <a:blipFill rotWithShape="0">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524" tIns="30480" rIns="30480" bIns="30480" numCol="1" spcCol="1270" anchor="t" anchorCtr="0">
          <a:noAutofit/>
        </a:bodyPr>
        <a:lstStyle/>
        <a:p>
          <a:pPr lvl="0" algn="l" defTabSz="533400">
            <a:lnSpc>
              <a:spcPct val="90000"/>
            </a:lnSpc>
            <a:spcBef>
              <a:spcPct val="0"/>
            </a:spcBef>
            <a:spcAft>
              <a:spcPct val="35000"/>
            </a:spcAft>
          </a:pPr>
          <a:r>
            <a:rPr lang="en-IN" sz="1200" b="1" i="0" kern="1200" dirty="0" smtClean="0">
              <a:effectLst/>
              <a:latin typeface="+mj-lt"/>
            </a:rPr>
            <a:t>Understanding the idea of Romance in today's world</a:t>
          </a:r>
        </a:p>
        <a:p>
          <a:pPr marL="114300" lvl="1" indent="-114300" algn="l" defTabSz="533400">
            <a:lnSpc>
              <a:spcPct val="90000"/>
            </a:lnSpc>
            <a:spcBef>
              <a:spcPct val="0"/>
            </a:spcBef>
            <a:spcAft>
              <a:spcPct val="15000"/>
            </a:spcAft>
            <a:buChar char="••"/>
          </a:pPr>
          <a:r>
            <a:rPr lang="en-IN" sz="1200" b="1" i="0" kern="1200" dirty="0" err="1" smtClean="0">
              <a:effectLst/>
              <a:latin typeface="+mj-lt"/>
            </a:rPr>
            <a:t>Maanya</a:t>
          </a:r>
          <a:r>
            <a:rPr lang="en-IN" sz="1200" b="1" i="0" kern="1200" dirty="0" smtClean="0">
              <a:effectLst/>
              <a:latin typeface="+mj-lt"/>
            </a:rPr>
            <a:t> </a:t>
          </a:r>
          <a:r>
            <a:rPr lang="en-IN" sz="1200" b="1" i="0" kern="1200" dirty="0" err="1" smtClean="0">
              <a:effectLst/>
              <a:latin typeface="+mj-lt"/>
            </a:rPr>
            <a:t>Tewatia</a:t>
          </a:r>
          <a:endParaRPr lang="en-IN" sz="1200" b="1" i="0" kern="1200" dirty="0" smtClean="0">
            <a:effectLst/>
            <a:latin typeface="+mj-lt"/>
          </a:endParaRPr>
        </a:p>
      </dsp:txBody>
      <dsp:txXfrm>
        <a:off x="344661" y="2951303"/>
        <a:ext cx="5102984" cy="454203"/>
      </dsp:txXfrm>
    </dsp:sp>
    <dsp:sp modelId="{916AFC7E-4082-4BD6-A2EE-CB1AEB6BABF4}">
      <dsp:nvSpPr>
        <dsp:cNvPr id="0" name=""/>
        <dsp:cNvSpPr/>
      </dsp:nvSpPr>
      <dsp:spPr>
        <a:xfrm>
          <a:off x="60784" y="2894528"/>
          <a:ext cx="567753" cy="567753"/>
        </a:xfrm>
        <a:prstGeom prst="ellipse">
          <a:avLst/>
        </a:prstGeom>
        <a:solidFill>
          <a:schemeClr val="lt1">
            <a:hueOff val="0"/>
            <a:satOff val="0"/>
            <a:lumOff val="0"/>
            <a:alphaOff val="0"/>
          </a:schemeClr>
        </a:solid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F0F9F-DCF7-442E-BB7D-D3C210FD7253}">
      <dsp:nvSpPr>
        <dsp:cNvPr id="0" name=""/>
        <dsp:cNvSpPr/>
      </dsp:nvSpPr>
      <dsp:spPr>
        <a:xfrm>
          <a:off x="-4169569" y="-639832"/>
          <a:ext cx="4968224" cy="4968224"/>
        </a:xfrm>
        <a:prstGeom prst="blockArc">
          <a:avLst>
            <a:gd name="adj1" fmla="val 18900000"/>
            <a:gd name="adj2" fmla="val 2700000"/>
            <a:gd name="adj3" fmla="val 435"/>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A0D2D-94C4-4833-9BC2-1657AE261E89}">
      <dsp:nvSpPr>
        <dsp:cNvPr id="0" name=""/>
        <dsp:cNvSpPr/>
      </dsp:nvSpPr>
      <dsp:spPr>
        <a:xfrm>
          <a:off x="349845" y="230461"/>
          <a:ext cx="5107169" cy="461217"/>
        </a:xfrm>
        <a:prstGeom prst="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6091" tIns="30480" rIns="30480" bIns="30480" numCol="1" spcCol="1270" anchor="t" anchorCtr="0">
          <a:noAutofit/>
        </a:bodyPr>
        <a:lstStyle/>
        <a:p>
          <a:pPr lvl="0" algn="l" defTabSz="533400">
            <a:lnSpc>
              <a:spcPct val="90000"/>
            </a:lnSpc>
            <a:spcBef>
              <a:spcPct val="0"/>
            </a:spcBef>
            <a:spcAft>
              <a:spcPct val="35000"/>
            </a:spcAft>
          </a:pPr>
          <a:r>
            <a:rPr lang="en-IN" sz="1200" b="1" i="0" kern="1200" dirty="0" smtClean="0">
              <a:effectLst/>
              <a:latin typeface="+mj-lt"/>
            </a:rPr>
            <a:t>The gender differences in coping strategies of juveniles' parents</a:t>
          </a:r>
          <a:endParaRPr lang="en-IN" sz="1200" b="1" kern="1200" dirty="0">
            <a:latin typeface="+mj-lt"/>
          </a:endParaRPr>
        </a:p>
        <a:p>
          <a:pPr marL="114300" lvl="1" indent="-114300" algn="l" defTabSz="533400">
            <a:lnSpc>
              <a:spcPct val="90000"/>
            </a:lnSpc>
            <a:spcBef>
              <a:spcPct val="0"/>
            </a:spcBef>
            <a:spcAft>
              <a:spcPct val="15000"/>
            </a:spcAft>
            <a:buChar char="••"/>
          </a:pPr>
          <a:r>
            <a:rPr lang="en-IN" sz="1200" b="1" i="0" kern="1200" smtClean="0">
              <a:effectLst/>
              <a:latin typeface="+mj-lt"/>
            </a:rPr>
            <a:t> Mansi Dougall</a:t>
          </a:r>
          <a:endParaRPr lang="en-IN" sz="1200" b="1" i="0" kern="1200" dirty="0" smtClean="0">
            <a:effectLst/>
            <a:latin typeface="+mj-lt"/>
          </a:endParaRPr>
        </a:p>
      </dsp:txBody>
      <dsp:txXfrm>
        <a:off x="349845" y="230461"/>
        <a:ext cx="5107169" cy="461217"/>
      </dsp:txXfrm>
    </dsp:sp>
    <dsp:sp modelId="{35590232-7E76-49BE-90BD-FDA2C70C35EC}">
      <dsp:nvSpPr>
        <dsp:cNvPr id="0" name=""/>
        <dsp:cNvSpPr/>
      </dsp:nvSpPr>
      <dsp:spPr>
        <a:xfrm>
          <a:off x="61584" y="172809"/>
          <a:ext cx="576521" cy="57652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4693B387-9383-4B24-8A54-26AA37AF1DA6}">
      <dsp:nvSpPr>
        <dsp:cNvPr id="0" name=""/>
        <dsp:cNvSpPr/>
      </dsp:nvSpPr>
      <dsp:spPr>
        <a:xfrm>
          <a:off x="680340" y="922066"/>
          <a:ext cx="4776674" cy="461217"/>
        </a:xfrm>
        <a:prstGeom prst="rect">
          <a:avLst/>
        </a:prstGeom>
        <a:blipFill rotWithShape="0">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6091" tIns="30480" rIns="30480" bIns="30480" numCol="1" spcCol="1270" anchor="t" anchorCtr="0">
          <a:noAutofit/>
        </a:bodyPr>
        <a:lstStyle/>
        <a:p>
          <a:pPr lvl="0" algn="l" defTabSz="533400">
            <a:lnSpc>
              <a:spcPct val="90000"/>
            </a:lnSpc>
            <a:spcBef>
              <a:spcPct val="0"/>
            </a:spcBef>
            <a:spcAft>
              <a:spcPct val="35000"/>
            </a:spcAft>
          </a:pPr>
          <a:r>
            <a:rPr lang="en-IN" sz="1200" b="1" i="0" kern="1200" dirty="0" smtClean="0">
              <a:effectLst/>
              <a:latin typeface="+mj-lt"/>
            </a:rPr>
            <a:t>Performance of Masculinity in Male friendships</a:t>
          </a:r>
        </a:p>
        <a:p>
          <a:pPr marL="114300" lvl="1" indent="-114300" algn="l" defTabSz="533400">
            <a:lnSpc>
              <a:spcPct val="90000"/>
            </a:lnSpc>
            <a:spcBef>
              <a:spcPct val="0"/>
            </a:spcBef>
            <a:spcAft>
              <a:spcPct val="15000"/>
            </a:spcAft>
            <a:buChar char="••"/>
          </a:pPr>
          <a:r>
            <a:rPr lang="en-IN" sz="1200" b="1" i="0" kern="1200" dirty="0" smtClean="0">
              <a:effectLst/>
              <a:latin typeface="+mj-lt"/>
            </a:rPr>
            <a:t> </a:t>
          </a:r>
          <a:r>
            <a:rPr lang="en-IN" sz="1200" b="1" i="0" kern="1200" dirty="0" err="1" smtClean="0">
              <a:effectLst/>
              <a:latin typeface="+mj-lt"/>
            </a:rPr>
            <a:t>Mehar</a:t>
          </a:r>
          <a:r>
            <a:rPr lang="en-IN" sz="1200" b="1" i="0" kern="1200" dirty="0" smtClean="0">
              <a:effectLst/>
              <a:latin typeface="+mj-lt"/>
            </a:rPr>
            <a:t> </a:t>
          </a:r>
          <a:r>
            <a:rPr lang="en-IN" sz="1200" b="1" i="0" kern="1200" dirty="0" err="1" smtClean="0">
              <a:effectLst/>
              <a:latin typeface="+mj-lt"/>
            </a:rPr>
            <a:t>Makkar</a:t>
          </a:r>
          <a:endParaRPr lang="en-IN" sz="1200" b="1" i="0" kern="1200" dirty="0" smtClean="0">
            <a:effectLst/>
            <a:latin typeface="+mj-lt"/>
          </a:endParaRPr>
        </a:p>
      </dsp:txBody>
      <dsp:txXfrm>
        <a:off x="680340" y="922066"/>
        <a:ext cx="4776674" cy="461217"/>
      </dsp:txXfrm>
    </dsp:sp>
    <dsp:sp modelId="{615404E7-7671-4366-BA20-22A1C847BEBE}">
      <dsp:nvSpPr>
        <dsp:cNvPr id="0" name=""/>
        <dsp:cNvSpPr/>
      </dsp:nvSpPr>
      <dsp:spPr>
        <a:xfrm>
          <a:off x="392079" y="864414"/>
          <a:ext cx="576521" cy="576521"/>
        </a:xfrm>
        <a:prstGeom prst="ellipse">
          <a:avLst/>
        </a:prstGeom>
        <a:solidFill>
          <a:schemeClr val="lt1">
            <a:hueOff val="0"/>
            <a:satOff val="0"/>
            <a:lumOff val="0"/>
            <a:alphaOff val="0"/>
          </a:schemeClr>
        </a:solidFill>
        <a:ln w="9525" cap="flat" cmpd="sng" algn="ctr">
          <a:solidFill>
            <a:schemeClr val="accent2">
              <a:hueOff val="840789"/>
              <a:satOff val="-893"/>
              <a:lumOff val="686"/>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84CAD38A-46B6-4842-A07F-F96BBC42F213}">
      <dsp:nvSpPr>
        <dsp:cNvPr id="0" name=""/>
        <dsp:cNvSpPr/>
      </dsp:nvSpPr>
      <dsp:spPr>
        <a:xfrm>
          <a:off x="781775" y="1613671"/>
          <a:ext cx="4675239" cy="461217"/>
        </a:xfrm>
        <a:prstGeom prst="rect">
          <a:avLst/>
        </a:prstGeom>
        <a:blipFill rotWithShape="0">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6091" tIns="30480" rIns="30480" bIns="30480" numCol="1" spcCol="1270" anchor="t" anchorCtr="0">
          <a:noAutofit/>
        </a:bodyPr>
        <a:lstStyle/>
        <a:p>
          <a:pPr lvl="0" algn="l" defTabSz="533400">
            <a:lnSpc>
              <a:spcPct val="90000"/>
            </a:lnSpc>
            <a:spcBef>
              <a:spcPct val="0"/>
            </a:spcBef>
            <a:spcAft>
              <a:spcPct val="35000"/>
            </a:spcAft>
          </a:pPr>
          <a:r>
            <a:rPr lang="en-IN" sz="1200" b="1" i="0" kern="1200" dirty="0" smtClean="0">
              <a:effectLst/>
              <a:latin typeface="+mj-lt"/>
            </a:rPr>
            <a:t>Associative stigma among healthcare professionals</a:t>
          </a:r>
        </a:p>
        <a:p>
          <a:pPr marL="114300" lvl="1" indent="-114300" algn="l" defTabSz="533400">
            <a:lnSpc>
              <a:spcPct val="90000"/>
            </a:lnSpc>
            <a:spcBef>
              <a:spcPct val="0"/>
            </a:spcBef>
            <a:spcAft>
              <a:spcPct val="15000"/>
            </a:spcAft>
            <a:buChar char="••"/>
          </a:pPr>
          <a:r>
            <a:rPr lang="en-IN" sz="1200" b="1" i="0" kern="1200" dirty="0" smtClean="0">
              <a:effectLst/>
              <a:latin typeface="+mj-lt"/>
            </a:rPr>
            <a:t> Ria Bhargava</a:t>
          </a:r>
        </a:p>
      </dsp:txBody>
      <dsp:txXfrm>
        <a:off x="781775" y="1613671"/>
        <a:ext cx="4675239" cy="461217"/>
      </dsp:txXfrm>
    </dsp:sp>
    <dsp:sp modelId="{4B7F6679-6822-4082-8140-47FEA5076CAC}">
      <dsp:nvSpPr>
        <dsp:cNvPr id="0" name=""/>
        <dsp:cNvSpPr/>
      </dsp:nvSpPr>
      <dsp:spPr>
        <a:xfrm>
          <a:off x="493514" y="1556019"/>
          <a:ext cx="576521" cy="576521"/>
        </a:xfrm>
        <a:prstGeom prst="ellipse">
          <a:avLst/>
        </a:prstGeom>
        <a:solidFill>
          <a:schemeClr val="lt1">
            <a:hueOff val="0"/>
            <a:satOff val="0"/>
            <a:lumOff val="0"/>
            <a:alphaOff val="0"/>
          </a:schemeClr>
        </a:solidFill>
        <a:ln w="9525" cap="flat"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A35DAE59-F05D-4063-89A7-39FCD8363A3C}">
      <dsp:nvSpPr>
        <dsp:cNvPr id="0" name=""/>
        <dsp:cNvSpPr/>
      </dsp:nvSpPr>
      <dsp:spPr>
        <a:xfrm>
          <a:off x="680340" y="2305276"/>
          <a:ext cx="4776674" cy="461217"/>
        </a:xfrm>
        <a:prstGeom prst="rect">
          <a:avLst/>
        </a:prstGeom>
        <a:blipFill rotWithShape="0">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6091" tIns="30480" rIns="30480" bIns="30480" numCol="1" spcCol="1270" anchor="t" anchorCtr="0">
          <a:noAutofit/>
        </a:bodyPr>
        <a:lstStyle/>
        <a:p>
          <a:pPr lvl="0" algn="l" defTabSz="533400">
            <a:lnSpc>
              <a:spcPct val="90000"/>
            </a:lnSpc>
            <a:spcBef>
              <a:spcPct val="0"/>
            </a:spcBef>
            <a:spcAft>
              <a:spcPct val="35000"/>
            </a:spcAft>
          </a:pPr>
          <a:r>
            <a:rPr lang="en-IN" sz="1200" b="1" i="0" kern="1200" smtClean="0">
              <a:effectLst/>
              <a:latin typeface="+mj-lt"/>
            </a:rPr>
            <a:t>Impacts of sports on developing identities of young girls</a:t>
          </a:r>
          <a:endParaRPr lang="en-IN" sz="1200" b="1" i="0" kern="1200" dirty="0" smtClean="0">
            <a:effectLst/>
            <a:latin typeface="+mj-lt"/>
          </a:endParaRPr>
        </a:p>
        <a:p>
          <a:pPr marL="114300" lvl="1" indent="-114300" algn="l" defTabSz="533400">
            <a:lnSpc>
              <a:spcPct val="90000"/>
            </a:lnSpc>
            <a:spcBef>
              <a:spcPct val="0"/>
            </a:spcBef>
            <a:spcAft>
              <a:spcPct val="15000"/>
            </a:spcAft>
            <a:buChar char="••"/>
          </a:pPr>
          <a:r>
            <a:rPr lang="en-IN" sz="1200" b="1" i="0" kern="1200" smtClean="0">
              <a:effectLst/>
              <a:latin typeface="+mj-lt"/>
            </a:rPr>
            <a:t> Sanskriti Bhardwaj</a:t>
          </a:r>
          <a:endParaRPr lang="en-IN" sz="1200" b="1" i="0" kern="1200" dirty="0" smtClean="0">
            <a:effectLst/>
            <a:latin typeface="+mj-lt"/>
          </a:endParaRPr>
        </a:p>
      </dsp:txBody>
      <dsp:txXfrm>
        <a:off x="680340" y="2305276"/>
        <a:ext cx="4776674" cy="461217"/>
      </dsp:txXfrm>
    </dsp:sp>
    <dsp:sp modelId="{F974A674-63E4-4B09-8E64-8649920EEBC9}">
      <dsp:nvSpPr>
        <dsp:cNvPr id="0" name=""/>
        <dsp:cNvSpPr/>
      </dsp:nvSpPr>
      <dsp:spPr>
        <a:xfrm>
          <a:off x="392079" y="2247624"/>
          <a:ext cx="576521" cy="576521"/>
        </a:xfrm>
        <a:prstGeom prst="ellipse">
          <a:avLst/>
        </a:prstGeom>
        <a:solidFill>
          <a:schemeClr val="lt1">
            <a:hueOff val="0"/>
            <a:satOff val="0"/>
            <a:lumOff val="0"/>
            <a:alphaOff val="0"/>
          </a:schemeClr>
        </a:solidFill>
        <a:ln w="9525" cap="flat" cmpd="sng" algn="ctr">
          <a:solidFill>
            <a:schemeClr val="accent2">
              <a:hueOff val="2522366"/>
              <a:satOff val="-2679"/>
              <a:lumOff val="2059"/>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B416BAAB-6156-4C10-970A-519656D1CEA1}">
      <dsp:nvSpPr>
        <dsp:cNvPr id="0" name=""/>
        <dsp:cNvSpPr/>
      </dsp:nvSpPr>
      <dsp:spPr>
        <a:xfrm>
          <a:off x="349845" y="2996881"/>
          <a:ext cx="5107169" cy="461217"/>
        </a:xfrm>
        <a:prstGeom prst="rect">
          <a:avLst/>
        </a:prstGeom>
        <a:blipFill rotWithShape="0">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6091" tIns="30480" rIns="30480" bIns="30480" numCol="1" spcCol="1270" anchor="t" anchorCtr="0">
          <a:noAutofit/>
        </a:bodyPr>
        <a:lstStyle/>
        <a:p>
          <a:pPr lvl="0" algn="l" defTabSz="533400">
            <a:lnSpc>
              <a:spcPct val="90000"/>
            </a:lnSpc>
            <a:spcBef>
              <a:spcPct val="0"/>
            </a:spcBef>
            <a:spcAft>
              <a:spcPct val="35000"/>
            </a:spcAft>
          </a:pPr>
          <a:r>
            <a:rPr lang="en-IN" sz="1200" b="1" i="0" kern="1200" smtClean="0">
              <a:effectLst/>
              <a:latin typeface="+mj-lt"/>
            </a:rPr>
            <a:t>Understanding experiences of agency in urban Indian millennial women</a:t>
          </a:r>
          <a:endParaRPr lang="en-IN" sz="1200" b="1" i="0" kern="1200" dirty="0" smtClean="0">
            <a:effectLst/>
            <a:latin typeface="+mj-lt"/>
          </a:endParaRPr>
        </a:p>
        <a:p>
          <a:pPr marL="114300" lvl="1" indent="-114300" algn="l" defTabSz="533400">
            <a:lnSpc>
              <a:spcPct val="90000"/>
            </a:lnSpc>
            <a:spcBef>
              <a:spcPct val="0"/>
            </a:spcBef>
            <a:spcAft>
              <a:spcPct val="15000"/>
            </a:spcAft>
            <a:buChar char="••"/>
          </a:pPr>
          <a:r>
            <a:rPr lang="en-IN" sz="1200" b="1" i="0" kern="1200" dirty="0" err="1" smtClean="0">
              <a:effectLst/>
              <a:latin typeface="+mj-lt"/>
            </a:rPr>
            <a:t>Sharin</a:t>
          </a:r>
          <a:r>
            <a:rPr lang="en-IN" sz="1200" b="1" i="0" kern="1200" dirty="0" smtClean="0">
              <a:effectLst/>
              <a:latin typeface="+mj-lt"/>
            </a:rPr>
            <a:t> </a:t>
          </a:r>
          <a:r>
            <a:rPr lang="en-IN" sz="1200" b="1" i="0" kern="1200" dirty="0" err="1" smtClean="0">
              <a:effectLst/>
              <a:latin typeface="+mj-lt"/>
            </a:rPr>
            <a:t>D'souza</a:t>
          </a:r>
          <a:endParaRPr lang="en-IN" sz="1200" b="1" i="0" kern="1200" dirty="0" smtClean="0">
            <a:effectLst/>
            <a:latin typeface="+mj-lt"/>
          </a:endParaRPr>
        </a:p>
      </dsp:txBody>
      <dsp:txXfrm>
        <a:off x="349845" y="2996881"/>
        <a:ext cx="5107169" cy="461217"/>
      </dsp:txXfrm>
    </dsp:sp>
    <dsp:sp modelId="{7758E4D3-687C-4646-B650-6DAE4BC26855}">
      <dsp:nvSpPr>
        <dsp:cNvPr id="0" name=""/>
        <dsp:cNvSpPr/>
      </dsp:nvSpPr>
      <dsp:spPr>
        <a:xfrm>
          <a:off x="61584" y="2939229"/>
          <a:ext cx="576521" cy="576521"/>
        </a:xfrm>
        <a:prstGeom prst="ellipse">
          <a:avLst/>
        </a:prstGeom>
        <a:solidFill>
          <a:schemeClr val="lt1">
            <a:hueOff val="0"/>
            <a:satOff val="0"/>
            <a:lumOff val="0"/>
            <a:alphaOff val="0"/>
          </a:schemeClr>
        </a:solid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CA16-AADE-401E-AD9B-6AB95F88B4D6}">
      <dsp:nvSpPr>
        <dsp:cNvPr id="0" name=""/>
        <dsp:cNvSpPr/>
      </dsp:nvSpPr>
      <dsp:spPr>
        <a:xfrm>
          <a:off x="2523" y="0"/>
          <a:ext cx="2427288" cy="3698519"/>
        </a:xfrm>
        <a:prstGeom prst="roundRect">
          <a:avLst>
            <a:gd name="adj" fmla="val 10000"/>
          </a:avLst>
        </a:prstGeom>
        <a:solidFill>
          <a:schemeClr val="accent1">
            <a:lumMod val="40000"/>
            <a:lumOff val="6000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 Students</a:t>
          </a:r>
          <a:endParaRPr lang="en-IN" sz="2400" b="1" kern="1200" dirty="0">
            <a:solidFill>
              <a:schemeClr val="tx1"/>
            </a:solidFill>
          </a:endParaRPr>
        </a:p>
      </dsp:txBody>
      <dsp:txXfrm>
        <a:off x="2523" y="0"/>
        <a:ext cx="2427288" cy="1109555"/>
      </dsp:txXfrm>
    </dsp:sp>
    <dsp:sp modelId="{E111C34B-7DC8-42F1-BE33-C64041A64926}">
      <dsp:nvSpPr>
        <dsp:cNvPr id="0" name=""/>
        <dsp:cNvSpPr/>
      </dsp:nvSpPr>
      <dsp:spPr>
        <a:xfrm>
          <a:off x="245252" y="1109645"/>
          <a:ext cx="1941830" cy="538795"/>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Intellect, curiosity, creativity</a:t>
          </a:r>
          <a:endParaRPr lang="en-IN" sz="1100" b="1" kern="1200" dirty="0">
            <a:solidFill>
              <a:schemeClr val="tx1"/>
            </a:solidFill>
          </a:endParaRPr>
        </a:p>
      </dsp:txBody>
      <dsp:txXfrm>
        <a:off x="261033" y="1125426"/>
        <a:ext cx="1910268" cy="507233"/>
      </dsp:txXfrm>
    </dsp:sp>
    <dsp:sp modelId="{2C511DE3-57C2-4278-927F-280804F84096}">
      <dsp:nvSpPr>
        <dsp:cNvPr id="0" name=""/>
        <dsp:cNvSpPr/>
      </dsp:nvSpPr>
      <dsp:spPr>
        <a:xfrm>
          <a:off x="245252" y="1731333"/>
          <a:ext cx="1941830" cy="538795"/>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Active participation in college, intercollegiate and outreach activities</a:t>
          </a:r>
          <a:endParaRPr lang="en-IN" sz="1100" b="1" kern="1200" dirty="0">
            <a:solidFill>
              <a:schemeClr val="tx1"/>
            </a:solidFill>
          </a:endParaRPr>
        </a:p>
      </dsp:txBody>
      <dsp:txXfrm>
        <a:off x="261033" y="1747114"/>
        <a:ext cx="1910268" cy="507233"/>
      </dsp:txXfrm>
    </dsp:sp>
    <dsp:sp modelId="{6C7C3871-0C97-4388-BABE-3F3FA436E43D}">
      <dsp:nvSpPr>
        <dsp:cNvPr id="0" name=""/>
        <dsp:cNvSpPr/>
      </dsp:nvSpPr>
      <dsp:spPr>
        <a:xfrm>
          <a:off x="245252" y="2353020"/>
          <a:ext cx="1941830" cy="538795"/>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Part of various cultural and co-curricular societies in college</a:t>
          </a:r>
          <a:endParaRPr lang="en-IN" sz="1100" b="1" kern="1200" dirty="0">
            <a:solidFill>
              <a:schemeClr val="tx1"/>
            </a:solidFill>
          </a:endParaRPr>
        </a:p>
      </dsp:txBody>
      <dsp:txXfrm>
        <a:off x="261033" y="2368801"/>
        <a:ext cx="1910268" cy="507233"/>
      </dsp:txXfrm>
    </dsp:sp>
    <dsp:sp modelId="{2B447C22-73E6-4DE4-B070-060D623971D5}">
      <dsp:nvSpPr>
        <dsp:cNvPr id="0" name=""/>
        <dsp:cNvSpPr/>
      </dsp:nvSpPr>
      <dsp:spPr>
        <a:xfrm>
          <a:off x="245252" y="2974707"/>
          <a:ext cx="1941830" cy="538795"/>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Alumni who are currently doing very well in various fields</a:t>
          </a:r>
          <a:endParaRPr lang="en-IN" sz="1100" b="1" kern="1200" dirty="0">
            <a:solidFill>
              <a:schemeClr val="tx1"/>
            </a:solidFill>
          </a:endParaRPr>
        </a:p>
      </dsp:txBody>
      <dsp:txXfrm>
        <a:off x="261033" y="2990488"/>
        <a:ext cx="1910268" cy="507233"/>
      </dsp:txXfrm>
    </dsp:sp>
    <dsp:sp modelId="{B361353A-454F-49B1-B88B-D63177307CE2}">
      <dsp:nvSpPr>
        <dsp:cNvPr id="0" name=""/>
        <dsp:cNvSpPr/>
      </dsp:nvSpPr>
      <dsp:spPr>
        <a:xfrm>
          <a:off x="2611858" y="0"/>
          <a:ext cx="2427288" cy="3698519"/>
        </a:xfrm>
        <a:prstGeom prst="roundRect">
          <a:avLst>
            <a:gd name="adj" fmla="val 10000"/>
          </a:avLst>
        </a:prstGeom>
        <a:solidFill>
          <a:schemeClr val="accent1">
            <a:lumMod val="40000"/>
            <a:lumOff val="6000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Resources</a:t>
          </a:r>
          <a:endParaRPr lang="en-IN" sz="1600" b="1" kern="1200" dirty="0">
            <a:solidFill>
              <a:schemeClr val="tx1"/>
            </a:solidFill>
          </a:endParaRPr>
        </a:p>
      </dsp:txBody>
      <dsp:txXfrm>
        <a:off x="2611858" y="0"/>
        <a:ext cx="2427288" cy="1109555"/>
      </dsp:txXfrm>
    </dsp:sp>
    <dsp:sp modelId="{E8C36D8A-5B04-403E-8342-5DF6EAD23CD5}">
      <dsp:nvSpPr>
        <dsp:cNvPr id="0" name=""/>
        <dsp:cNvSpPr/>
      </dsp:nvSpPr>
      <dsp:spPr>
        <a:xfrm>
          <a:off x="2854587" y="1109871"/>
          <a:ext cx="1941830" cy="726610"/>
        </a:xfrm>
        <a:prstGeom prst="roundRect">
          <a:avLst>
            <a:gd name="adj" fmla="val 1000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Functional laptops</a:t>
          </a:r>
          <a:endParaRPr lang="en-IN" sz="1600" b="1" kern="1200" dirty="0">
            <a:solidFill>
              <a:schemeClr val="tx1"/>
            </a:solidFill>
          </a:endParaRPr>
        </a:p>
      </dsp:txBody>
      <dsp:txXfrm>
        <a:off x="2875869" y="1131153"/>
        <a:ext cx="1899266" cy="684046"/>
      </dsp:txXfrm>
    </dsp:sp>
    <dsp:sp modelId="{4AD07287-B251-4592-91A1-A517D39FA1D7}">
      <dsp:nvSpPr>
        <dsp:cNvPr id="0" name=""/>
        <dsp:cNvSpPr/>
      </dsp:nvSpPr>
      <dsp:spPr>
        <a:xfrm>
          <a:off x="2854587" y="1948268"/>
          <a:ext cx="1941830" cy="726610"/>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Projectors</a:t>
          </a:r>
          <a:endParaRPr lang="en-IN" sz="1600" b="1" kern="1200" dirty="0">
            <a:solidFill>
              <a:schemeClr val="tx1"/>
            </a:solidFill>
          </a:endParaRPr>
        </a:p>
      </dsp:txBody>
      <dsp:txXfrm>
        <a:off x="2875869" y="1969550"/>
        <a:ext cx="1899266" cy="684046"/>
      </dsp:txXfrm>
    </dsp:sp>
    <dsp:sp modelId="{EFBBF3EC-F0F1-42B9-8436-1A96DAE5E65E}">
      <dsp:nvSpPr>
        <dsp:cNvPr id="0" name=""/>
        <dsp:cNvSpPr/>
      </dsp:nvSpPr>
      <dsp:spPr>
        <a:xfrm>
          <a:off x="2854587" y="2786666"/>
          <a:ext cx="1941830" cy="726610"/>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Books</a:t>
          </a:r>
          <a:endParaRPr lang="en-IN" sz="1600" b="1" kern="1200" dirty="0">
            <a:solidFill>
              <a:schemeClr val="tx1"/>
            </a:solidFill>
          </a:endParaRPr>
        </a:p>
      </dsp:txBody>
      <dsp:txXfrm>
        <a:off x="2875869" y="2807948"/>
        <a:ext cx="1899266" cy="684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48D39-CD67-4B4B-95EE-FF0366C11129}">
      <dsp:nvSpPr>
        <dsp:cNvPr id="0" name=""/>
        <dsp:cNvSpPr/>
      </dsp:nvSpPr>
      <dsp:spPr>
        <a:xfrm>
          <a:off x="2523" y="0"/>
          <a:ext cx="2427288" cy="3698519"/>
        </a:xfrm>
        <a:prstGeom prst="roundRect">
          <a:avLst>
            <a:gd name="adj" fmla="val 10000"/>
          </a:avLst>
        </a:prstGeom>
        <a:solidFill>
          <a:schemeClr val="accent5">
            <a:lumMod val="40000"/>
            <a:lumOff val="6000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Teaching</a:t>
          </a:r>
          <a:endParaRPr lang="en-IN" sz="1100" b="1" kern="1200" dirty="0">
            <a:solidFill>
              <a:schemeClr val="tx1"/>
            </a:solidFill>
          </a:endParaRPr>
        </a:p>
      </dsp:txBody>
      <dsp:txXfrm>
        <a:off x="2523" y="0"/>
        <a:ext cx="2427288" cy="1109555"/>
      </dsp:txXfrm>
    </dsp:sp>
    <dsp:sp modelId="{89EC9FAF-B668-4795-9C32-3FD397A3DB06}">
      <dsp:nvSpPr>
        <dsp:cNvPr id="0" name=""/>
        <dsp:cNvSpPr/>
      </dsp:nvSpPr>
      <dsp:spPr>
        <a:xfrm>
          <a:off x="245252" y="977777"/>
          <a:ext cx="1941830" cy="336893"/>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Use of innovative teaching methods </a:t>
          </a:r>
          <a:endParaRPr lang="en-IN" sz="1100" b="1" kern="1200" dirty="0">
            <a:solidFill>
              <a:schemeClr val="tx1"/>
            </a:solidFill>
          </a:endParaRPr>
        </a:p>
      </dsp:txBody>
      <dsp:txXfrm>
        <a:off x="255119" y="987644"/>
        <a:ext cx="1922096" cy="317159"/>
      </dsp:txXfrm>
    </dsp:sp>
    <dsp:sp modelId="{F9683C01-57EF-446C-9F03-3AFFD9974BC4}">
      <dsp:nvSpPr>
        <dsp:cNvPr id="0" name=""/>
        <dsp:cNvSpPr/>
      </dsp:nvSpPr>
      <dsp:spPr>
        <a:xfrm>
          <a:off x="245252" y="1410526"/>
          <a:ext cx="1941830" cy="812315"/>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Teacher Diversity - varied interest areas and backgrounds, diverse and richer perspectives in the classroom</a:t>
          </a:r>
          <a:endParaRPr lang="en-IN" sz="1100" b="1" kern="1200" dirty="0">
            <a:solidFill>
              <a:schemeClr val="tx1"/>
            </a:solidFill>
          </a:endParaRPr>
        </a:p>
      </dsp:txBody>
      <dsp:txXfrm>
        <a:off x="269044" y="1434318"/>
        <a:ext cx="1894246" cy="764731"/>
      </dsp:txXfrm>
    </dsp:sp>
    <dsp:sp modelId="{83428B97-3E30-4625-94C3-E168A232B6C9}">
      <dsp:nvSpPr>
        <dsp:cNvPr id="0" name=""/>
        <dsp:cNvSpPr/>
      </dsp:nvSpPr>
      <dsp:spPr>
        <a:xfrm>
          <a:off x="245252" y="2318623"/>
          <a:ext cx="1941830" cy="336893"/>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Effective support staff</a:t>
          </a:r>
          <a:endParaRPr lang="en-IN" sz="1100" b="1" kern="1200" dirty="0">
            <a:solidFill>
              <a:schemeClr val="tx1"/>
            </a:solidFill>
          </a:endParaRPr>
        </a:p>
      </dsp:txBody>
      <dsp:txXfrm>
        <a:off x="255119" y="2328490"/>
        <a:ext cx="1922096" cy="317159"/>
      </dsp:txXfrm>
    </dsp:sp>
    <dsp:sp modelId="{8F3CFD2B-7BB3-42C1-8716-F53559AF4E8B}">
      <dsp:nvSpPr>
        <dsp:cNvPr id="0" name=""/>
        <dsp:cNvSpPr/>
      </dsp:nvSpPr>
      <dsp:spPr>
        <a:xfrm>
          <a:off x="245252" y="2751309"/>
          <a:ext cx="1941830" cy="762121"/>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Opportunities for application - innovative practicum designs, real world applications of theoretical concepts</a:t>
          </a:r>
          <a:endParaRPr lang="en-IN" sz="1100" b="1" kern="1200" dirty="0">
            <a:solidFill>
              <a:schemeClr val="tx1"/>
            </a:solidFill>
          </a:endParaRPr>
        </a:p>
      </dsp:txBody>
      <dsp:txXfrm>
        <a:off x="267574" y="2773631"/>
        <a:ext cx="1897186" cy="717477"/>
      </dsp:txXfrm>
    </dsp:sp>
    <dsp:sp modelId="{69B35FAE-6F60-4E4A-AD95-7E04632B3023}">
      <dsp:nvSpPr>
        <dsp:cNvPr id="0" name=""/>
        <dsp:cNvSpPr/>
      </dsp:nvSpPr>
      <dsp:spPr>
        <a:xfrm>
          <a:off x="2611858" y="0"/>
          <a:ext cx="2427288" cy="3698519"/>
        </a:xfrm>
        <a:prstGeom prst="roundRect">
          <a:avLst>
            <a:gd name="adj" fmla="val 10000"/>
          </a:avLst>
        </a:prstGeom>
        <a:solidFill>
          <a:schemeClr val="accent5">
            <a:lumMod val="40000"/>
            <a:lumOff val="6000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Co – curricular</a:t>
          </a:r>
          <a:endParaRPr lang="en-IN" sz="2400" b="1" kern="1200" dirty="0">
            <a:solidFill>
              <a:schemeClr val="tx1"/>
            </a:solidFill>
          </a:endParaRPr>
        </a:p>
      </dsp:txBody>
      <dsp:txXfrm>
        <a:off x="2611858" y="0"/>
        <a:ext cx="2427288" cy="1109555"/>
      </dsp:txXfrm>
    </dsp:sp>
    <dsp:sp modelId="{B8B2EB5E-65AD-4ED3-A3F6-12D3AF1210E2}">
      <dsp:nvSpPr>
        <dsp:cNvPr id="0" name=""/>
        <dsp:cNvSpPr/>
      </dsp:nvSpPr>
      <dsp:spPr>
        <a:xfrm>
          <a:off x="2854587" y="998469"/>
          <a:ext cx="1941830" cy="486559"/>
        </a:xfrm>
        <a:prstGeom prst="roundRect">
          <a:avLst>
            <a:gd name="adj" fmla="val 10000"/>
          </a:avLst>
        </a:prstGeom>
        <a:blipFill rotWithShape="0">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Regular arrangement of diverse curricular and extracurricular activities </a:t>
          </a:r>
          <a:endParaRPr lang="en-IN" sz="1100" b="1" kern="1200" dirty="0">
            <a:solidFill>
              <a:schemeClr val="tx1"/>
            </a:solidFill>
          </a:endParaRPr>
        </a:p>
      </dsp:txBody>
      <dsp:txXfrm>
        <a:off x="2868838" y="1012720"/>
        <a:ext cx="1913328" cy="458057"/>
      </dsp:txXfrm>
    </dsp:sp>
    <dsp:sp modelId="{1AC88F58-A14B-45DF-9BC6-198780230681}">
      <dsp:nvSpPr>
        <dsp:cNvPr id="0" name=""/>
        <dsp:cNvSpPr/>
      </dsp:nvSpPr>
      <dsp:spPr>
        <a:xfrm>
          <a:off x="2854587" y="1610078"/>
          <a:ext cx="1941830" cy="486559"/>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Encouragement of student research, guided by faculty members</a:t>
          </a:r>
          <a:endParaRPr lang="en-IN" sz="1100" b="1" kern="1200" dirty="0">
            <a:solidFill>
              <a:schemeClr val="tx1"/>
            </a:solidFill>
          </a:endParaRPr>
        </a:p>
      </dsp:txBody>
      <dsp:txXfrm>
        <a:off x="2868838" y="1624329"/>
        <a:ext cx="1913328" cy="458057"/>
      </dsp:txXfrm>
    </dsp:sp>
    <dsp:sp modelId="{309798AF-A6EF-4CD4-AC3B-CC7D97EEFA8A}">
      <dsp:nvSpPr>
        <dsp:cNvPr id="0" name=""/>
        <dsp:cNvSpPr/>
      </dsp:nvSpPr>
      <dsp:spPr>
        <a:xfrm>
          <a:off x="2854587" y="2198716"/>
          <a:ext cx="1941830" cy="48655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Regular outreach activities </a:t>
          </a:r>
          <a:endParaRPr lang="en-IN" sz="1100" b="1" kern="1200" dirty="0">
            <a:solidFill>
              <a:schemeClr val="tx1"/>
            </a:solidFill>
          </a:endParaRPr>
        </a:p>
      </dsp:txBody>
      <dsp:txXfrm>
        <a:off x="2868838" y="2212967"/>
        <a:ext cx="1913328" cy="458057"/>
      </dsp:txXfrm>
    </dsp:sp>
    <dsp:sp modelId="{A65D5DDC-3642-4845-82D4-1CFD0631A9B4}">
      <dsp:nvSpPr>
        <dsp:cNvPr id="0" name=""/>
        <dsp:cNvSpPr/>
      </dsp:nvSpPr>
      <dsp:spPr>
        <a:xfrm>
          <a:off x="2854587" y="2793861"/>
          <a:ext cx="1941830" cy="719669"/>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Development of critical thinking - classroom and tutorial discussions on a range of current and critical issues</a:t>
          </a:r>
          <a:endParaRPr lang="en-IN" sz="1100" b="1" kern="1200" dirty="0">
            <a:solidFill>
              <a:schemeClr val="tx1"/>
            </a:solidFill>
          </a:endParaRPr>
        </a:p>
      </dsp:txBody>
      <dsp:txXfrm>
        <a:off x="2875665" y="2814939"/>
        <a:ext cx="1899674" cy="677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D8566-DA3F-44E6-ACC0-2FA835F1BB84}">
      <dsp:nvSpPr>
        <dsp:cNvPr id="0" name=""/>
        <dsp:cNvSpPr/>
      </dsp:nvSpPr>
      <dsp:spPr>
        <a:xfrm>
          <a:off x="693" y="0"/>
          <a:ext cx="1801930" cy="2860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Students</a:t>
          </a:r>
          <a:endParaRPr lang="en-IN" sz="3200" b="1" kern="1200" dirty="0">
            <a:solidFill>
              <a:schemeClr val="tx1"/>
            </a:solidFill>
          </a:endParaRPr>
        </a:p>
      </dsp:txBody>
      <dsp:txXfrm>
        <a:off x="693" y="0"/>
        <a:ext cx="1801930" cy="858291"/>
      </dsp:txXfrm>
    </dsp:sp>
    <dsp:sp modelId="{2F1A9E28-6D4C-4B42-88C9-250555F74646}">
      <dsp:nvSpPr>
        <dsp:cNvPr id="0" name=""/>
        <dsp:cNvSpPr/>
      </dsp:nvSpPr>
      <dsp:spPr>
        <a:xfrm>
          <a:off x="180886" y="859129"/>
          <a:ext cx="1441544" cy="86262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Absence of a stronger alumni network for ensuring better placement opportunities for current students</a:t>
          </a:r>
          <a:endParaRPr lang="en-IN" sz="1000" b="1" kern="1200" dirty="0">
            <a:solidFill>
              <a:schemeClr val="tx1"/>
            </a:solidFill>
          </a:endParaRPr>
        </a:p>
      </dsp:txBody>
      <dsp:txXfrm>
        <a:off x="206151" y="884394"/>
        <a:ext cx="1391014" cy="812091"/>
      </dsp:txXfrm>
    </dsp:sp>
    <dsp:sp modelId="{B135F08A-300C-45FB-A954-5E390E091F53}">
      <dsp:nvSpPr>
        <dsp:cNvPr id="0" name=""/>
        <dsp:cNvSpPr/>
      </dsp:nvSpPr>
      <dsp:spPr>
        <a:xfrm>
          <a:off x="180886" y="1854462"/>
          <a:ext cx="1441544" cy="862621"/>
        </a:xfrm>
        <a:prstGeom prst="roundRect">
          <a:avLst>
            <a:gd name="adj" fmla="val 10000"/>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Student burnout - heavy workload, particularly practicum work, shorter duration of semesters adds to perceived stress among students</a:t>
          </a:r>
          <a:endParaRPr lang="en-IN" sz="1000" b="1" kern="1200" dirty="0">
            <a:solidFill>
              <a:schemeClr val="tx1"/>
            </a:solidFill>
          </a:endParaRPr>
        </a:p>
      </dsp:txBody>
      <dsp:txXfrm>
        <a:off x="206151" y="1879727"/>
        <a:ext cx="1391014" cy="812091"/>
      </dsp:txXfrm>
    </dsp:sp>
    <dsp:sp modelId="{46F7C542-D049-4EEB-9404-6312C0CD35CE}">
      <dsp:nvSpPr>
        <dsp:cNvPr id="0" name=""/>
        <dsp:cNvSpPr/>
      </dsp:nvSpPr>
      <dsp:spPr>
        <a:xfrm>
          <a:off x="1937767" y="0"/>
          <a:ext cx="1801930" cy="2860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Resources</a:t>
          </a:r>
          <a:endParaRPr lang="en-IN" sz="2800" b="1" kern="1200" dirty="0">
            <a:solidFill>
              <a:schemeClr val="tx1"/>
            </a:solidFill>
          </a:endParaRPr>
        </a:p>
      </dsp:txBody>
      <dsp:txXfrm>
        <a:off x="1937767" y="0"/>
        <a:ext cx="1801930" cy="858291"/>
      </dsp:txXfrm>
    </dsp:sp>
    <dsp:sp modelId="{C442BA24-F604-466E-94CB-257F4D742DD9}">
      <dsp:nvSpPr>
        <dsp:cNvPr id="0" name=""/>
        <dsp:cNvSpPr/>
      </dsp:nvSpPr>
      <dsp:spPr>
        <a:xfrm>
          <a:off x="2117960" y="859129"/>
          <a:ext cx="1441544" cy="862621"/>
        </a:xfrm>
        <a:prstGeom prst="roundRect">
          <a:avLst>
            <a:gd name="adj" fmla="val 10000"/>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Lack of high-speed internet connection for allowing the use of internet in classrooms for classroom activities</a:t>
          </a:r>
          <a:endParaRPr lang="en-IN" sz="1000" b="1" kern="1200" dirty="0">
            <a:solidFill>
              <a:schemeClr val="tx1"/>
            </a:solidFill>
          </a:endParaRPr>
        </a:p>
      </dsp:txBody>
      <dsp:txXfrm>
        <a:off x="2143225" y="884394"/>
        <a:ext cx="1391014" cy="812091"/>
      </dsp:txXfrm>
    </dsp:sp>
    <dsp:sp modelId="{1AA55417-B0DA-4276-AC9B-E5EDF2F700F3}">
      <dsp:nvSpPr>
        <dsp:cNvPr id="0" name=""/>
        <dsp:cNvSpPr/>
      </dsp:nvSpPr>
      <dsp:spPr>
        <a:xfrm>
          <a:off x="2117960" y="1854462"/>
          <a:ext cx="1441544" cy="862621"/>
        </a:xfrm>
        <a:prstGeom prst="roundRect">
          <a:avLst>
            <a:gd name="adj" fmla="val 10000"/>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Outdated apparatus/instruments for testing and experiments </a:t>
          </a:r>
          <a:endParaRPr lang="en-IN" sz="1000" b="1" kern="1200" dirty="0">
            <a:solidFill>
              <a:schemeClr val="tx1"/>
            </a:solidFill>
          </a:endParaRPr>
        </a:p>
      </dsp:txBody>
      <dsp:txXfrm>
        <a:off x="2143225" y="1879727"/>
        <a:ext cx="1391014" cy="812091"/>
      </dsp:txXfrm>
    </dsp:sp>
    <dsp:sp modelId="{DB5BFACA-4F44-406B-B5F2-0D267A41B1DD}">
      <dsp:nvSpPr>
        <dsp:cNvPr id="0" name=""/>
        <dsp:cNvSpPr/>
      </dsp:nvSpPr>
      <dsp:spPr>
        <a:xfrm>
          <a:off x="3874842" y="0"/>
          <a:ext cx="1801930" cy="2860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Teaching</a:t>
          </a:r>
          <a:endParaRPr lang="en-IN" sz="2400" b="1" kern="1200" dirty="0">
            <a:solidFill>
              <a:schemeClr val="tx1"/>
            </a:solidFill>
          </a:endParaRPr>
        </a:p>
      </dsp:txBody>
      <dsp:txXfrm>
        <a:off x="3874842" y="0"/>
        <a:ext cx="1801930" cy="858291"/>
      </dsp:txXfrm>
    </dsp:sp>
    <dsp:sp modelId="{F2D4C253-AFF7-4651-B455-B21339BB8A06}">
      <dsp:nvSpPr>
        <dsp:cNvPr id="0" name=""/>
        <dsp:cNvSpPr/>
      </dsp:nvSpPr>
      <dsp:spPr>
        <a:xfrm>
          <a:off x="4055035" y="859129"/>
          <a:ext cx="1441544" cy="862621"/>
        </a:xfrm>
        <a:prstGeom prst="roundRect">
          <a:avLst>
            <a:gd name="adj" fmla="val 10000"/>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Fewer number of permanent faculty</a:t>
          </a:r>
          <a:endParaRPr lang="en-IN" sz="1000" b="1" kern="1200" dirty="0">
            <a:solidFill>
              <a:schemeClr val="tx1"/>
            </a:solidFill>
          </a:endParaRPr>
        </a:p>
      </dsp:txBody>
      <dsp:txXfrm>
        <a:off x="4080300" y="884394"/>
        <a:ext cx="1391014" cy="812091"/>
      </dsp:txXfrm>
    </dsp:sp>
    <dsp:sp modelId="{25B6DAD0-39D3-477C-8B5B-A7DD7279B357}">
      <dsp:nvSpPr>
        <dsp:cNvPr id="0" name=""/>
        <dsp:cNvSpPr/>
      </dsp:nvSpPr>
      <dsp:spPr>
        <a:xfrm>
          <a:off x="4055035" y="1854462"/>
          <a:ext cx="1441544" cy="862621"/>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Higher teacher workload</a:t>
          </a:r>
          <a:endParaRPr lang="en-IN" sz="1000" b="1" kern="1200" dirty="0">
            <a:solidFill>
              <a:schemeClr val="tx1"/>
            </a:solidFill>
          </a:endParaRPr>
        </a:p>
      </dsp:txBody>
      <dsp:txXfrm>
        <a:off x="4080300" y="1879727"/>
        <a:ext cx="1391014" cy="812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D2B8B-CC14-431C-BA26-276E69C9BE0C}">
      <dsp:nvSpPr>
        <dsp:cNvPr id="0" name=""/>
        <dsp:cNvSpPr/>
      </dsp:nvSpPr>
      <dsp:spPr>
        <a:xfrm>
          <a:off x="154802" y="0"/>
          <a:ext cx="2589249" cy="3713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rPr>
            <a:t>Opportunities</a:t>
          </a:r>
          <a:endParaRPr lang="en-IN" sz="2000" b="1" kern="1200" dirty="0">
            <a:solidFill>
              <a:schemeClr val="tx1"/>
            </a:solidFill>
          </a:endParaRPr>
        </a:p>
      </dsp:txBody>
      <dsp:txXfrm>
        <a:off x="154802" y="0"/>
        <a:ext cx="2589249" cy="1113942"/>
      </dsp:txXfrm>
    </dsp:sp>
    <dsp:sp modelId="{05E2CF04-CD59-48C6-A953-40C7F741DB68}">
      <dsp:nvSpPr>
        <dsp:cNvPr id="0" name=""/>
        <dsp:cNvSpPr/>
      </dsp:nvSpPr>
      <dsp:spPr>
        <a:xfrm>
          <a:off x="279044" y="1026456"/>
          <a:ext cx="2340590" cy="44515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Skill based trainings and workshops, Career-development series</a:t>
          </a:r>
          <a:endParaRPr lang="en-IN" sz="1100" b="1" kern="1200" dirty="0">
            <a:solidFill>
              <a:schemeClr val="tx1"/>
            </a:solidFill>
          </a:endParaRPr>
        </a:p>
      </dsp:txBody>
      <dsp:txXfrm>
        <a:off x="292082" y="1039494"/>
        <a:ext cx="2314514" cy="419083"/>
      </dsp:txXfrm>
    </dsp:sp>
    <dsp:sp modelId="{4A6C5343-3014-49CD-8CC0-A2BC73CC1AE6}">
      <dsp:nvSpPr>
        <dsp:cNvPr id="0" name=""/>
        <dsp:cNvSpPr/>
      </dsp:nvSpPr>
      <dsp:spPr>
        <a:xfrm>
          <a:off x="279044" y="1518392"/>
          <a:ext cx="2340590" cy="445159"/>
        </a:xfrm>
        <a:prstGeom prst="roundRect">
          <a:avLst>
            <a:gd name="adj" fmla="val 10000"/>
          </a:avLst>
        </a:prstGeom>
        <a:solidFill>
          <a:schemeClr val="accent4">
            <a:hueOff val="166877"/>
            <a:satOff val="2230"/>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More outreach activities</a:t>
          </a:r>
          <a:endParaRPr lang="en-IN" sz="1100" b="1" kern="1200" dirty="0">
            <a:solidFill>
              <a:schemeClr val="tx1"/>
            </a:solidFill>
          </a:endParaRPr>
        </a:p>
      </dsp:txBody>
      <dsp:txXfrm>
        <a:off x="292082" y="1531430"/>
        <a:ext cx="2314514" cy="419083"/>
      </dsp:txXfrm>
    </dsp:sp>
    <dsp:sp modelId="{96595D27-F405-487A-9F2E-2E858CBEF9C9}">
      <dsp:nvSpPr>
        <dsp:cNvPr id="0" name=""/>
        <dsp:cNvSpPr/>
      </dsp:nvSpPr>
      <dsp:spPr>
        <a:xfrm>
          <a:off x="279044" y="2010328"/>
          <a:ext cx="2340590" cy="445159"/>
        </a:xfrm>
        <a:prstGeom prst="roundRect">
          <a:avLst>
            <a:gd name="adj" fmla="val 10000"/>
          </a:avLst>
        </a:prstGeom>
        <a:solidFill>
          <a:schemeClr val="accent4">
            <a:hueOff val="333754"/>
            <a:satOff val="446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Use of more updated technology to facilitate teaching.</a:t>
          </a:r>
          <a:endParaRPr lang="en-IN" sz="1100" b="1" kern="1200" dirty="0">
            <a:solidFill>
              <a:schemeClr val="tx1"/>
            </a:solidFill>
          </a:endParaRPr>
        </a:p>
      </dsp:txBody>
      <dsp:txXfrm>
        <a:off x="292082" y="2023366"/>
        <a:ext cx="2314514" cy="419083"/>
      </dsp:txXfrm>
    </dsp:sp>
    <dsp:sp modelId="{BA6E9784-88A7-4DA4-9954-218FCB905B14}">
      <dsp:nvSpPr>
        <dsp:cNvPr id="0" name=""/>
        <dsp:cNvSpPr/>
      </dsp:nvSpPr>
      <dsp:spPr>
        <a:xfrm>
          <a:off x="279044" y="2502264"/>
          <a:ext cx="2340590" cy="445159"/>
        </a:xfrm>
        <a:prstGeom prst="roundRect">
          <a:avLst>
            <a:gd name="adj" fmla="val 10000"/>
          </a:avLst>
        </a:prstGeom>
        <a:solidFill>
          <a:schemeClr val="accent4">
            <a:hueOff val="500631"/>
            <a:satOff val="6691"/>
            <a:lumOff val="3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Organisation of conferences and seminars </a:t>
          </a:r>
          <a:endParaRPr lang="en-IN" sz="1100" b="1" kern="1200" dirty="0">
            <a:solidFill>
              <a:schemeClr val="tx1"/>
            </a:solidFill>
          </a:endParaRPr>
        </a:p>
      </dsp:txBody>
      <dsp:txXfrm>
        <a:off x="292082" y="2515302"/>
        <a:ext cx="2314514" cy="419083"/>
      </dsp:txXfrm>
    </dsp:sp>
    <dsp:sp modelId="{3A99D237-8E04-43EC-954D-6CAE39FD01B1}">
      <dsp:nvSpPr>
        <dsp:cNvPr id="0" name=""/>
        <dsp:cNvSpPr/>
      </dsp:nvSpPr>
      <dsp:spPr>
        <a:xfrm>
          <a:off x="279044" y="2994201"/>
          <a:ext cx="2340590" cy="445159"/>
        </a:xfrm>
        <a:prstGeom prst="roundRect">
          <a:avLst>
            <a:gd name="adj" fmla="val 10000"/>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Opportunities for students to showcase work - magazine/ psychology journal</a:t>
          </a:r>
          <a:endParaRPr lang="en-IN" sz="1100" b="1" kern="1200" dirty="0">
            <a:solidFill>
              <a:schemeClr val="tx1"/>
            </a:solidFill>
          </a:endParaRPr>
        </a:p>
      </dsp:txBody>
      <dsp:txXfrm>
        <a:off x="292082" y="3007239"/>
        <a:ext cx="2314514" cy="419083"/>
      </dsp:txXfrm>
    </dsp:sp>
    <dsp:sp modelId="{94E8B5C3-07BD-4E70-8B77-7971A84487A6}">
      <dsp:nvSpPr>
        <dsp:cNvPr id="0" name=""/>
        <dsp:cNvSpPr/>
      </dsp:nvSpPr>
      <dsp:spPr>
        <a:xfrm>
          <a:off x="2810788" y="0"/>
          <a:ext cx="2537024" cy="3713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rPr>
            <a:t>Challenges</a:t>
          </a:r>
          <a:endParaRPr lang="en-IN" sz="2000" b="1" kern="1200" dirty="0">
            <a:solidFill>
              <a:schemeClr val="tx1"/>
            </a:solidFill>
          </a:endParaRPr>
        </a:p>
      </dsp:txBody>
      <dsp:txXfrm>
        <a:off x="2810788" y="0"/>
        <a:ext cx="2537024" cy="1113942"/>
      </dsp:txXfrm>
    </dsp:sp>
    <dsp:sp modelId="{E369D713-BD9A-42AC-BD4C-1C755C60E4C8}">
      <dsp:nvSpPr>
        <dsp:cNvPr id="0" name=""/>
        <dsp:cNvSpPr/>
      </dsp:nvSpPr>
      <dsp:spPr>
        <a:xfrm>
          <a:off x="2909005" y="1026804"/>
          <a:ext cx="2340590" cy="559037"/>
        </a:xfrm>
        <a:prstGeom prst="roundRect">
          <a:avLst>
            <a:gd name="adj" fmla="val 10000"/>
          </a:avLst>
        </a:prstGeom>
        <a:solidFill>
          <a:schemeClr val="accent4">
            <a:hueOff val="834384"/>
            <a:satOff val="11152"/>
            <a:lumOff val="5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Limited resources - lab and tutorial space, infrastructure, access to journals, latest research</a:t>
          </a:r>
          <a:endParaRPr lang="en-IN" sz="1000" b="1" kern="1200" dirty="0">
            <a:solidFill>
              <a:schemeClr val="tx1"/>
            </a:solidFill>
          </a:endParaRPr>
        </a:p>
      </dsp:txBody>
      <dsp:txXfrm>
        <a:off x="2925379" y="1043178"/>
        <a:ext cx="2307842" cy="526289"/>
      </dsp:txXfrm>
    </dsp:sp>
    <dsp:sp modelId="{4B44CBFF-CAA1-4D1B-8AAF-80B35F8FFB10}">
      <dsp:nvSpPr>
        <dsp:cNvPr id="0" name=""/>
        <dsp:cNvSpPr/>
      </dsp:nvSpPr>
      <dsp:spPr>
        <a:xfrm>
          <a:off x="2909005" y="1644584"/>
          <a:ext cx="2340590" cy="559037"/>
        </a:xfrm>
        <a:prstGeom prst="roundRect">
          <a:avLst>
            <a:gd name="adj" fmla="val 10000"/>
          </a:avLst>
        </a:prstGeom>
        <a:solidFill>
          <a:schemeClr val="accent4">
            <a:hueOff val="1001261"/>
            <a:satOff val="13383"/>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Limited funds for organising conferences, procuring resources and lab development</a:t>
          </a:r>
          <a:endParaRPr lang="en-IN" sz="1000" b="1" kern="1200" dirty="0">
            <a:solidFill>
              <a:schemeClr val="tx1"/>
            </a:solidFill>
          </a:endParaRPr>
        </a:p>
      </dsp:txBody>
      <dsp:txXfrm>
        <a:off x="2925379" y="1660958"/>
        <a:ext cx="2307842" cy="526289"/>
      </dsp:txXfrm>
    </dsp:sp>
    <dsp:sp modelId="{E1263A89-0A69-4C14-AB3D-A59118AA074C}">
      <dsp:nvSpPr>
        <dsp:cNvPr id="0" name=""/>
        <dsp:cNvSpPr/>
      </dsp:nvSpPr>
      <dsp:spPr>
        <a:xfrm>
          <a:off x="2909005" y="2262365"/>
          <a:ext cx="2340590" cy="559037"/>
        </a:xfrm>
        <a:prstGeom prst="roundRect">
          <a:avLst>
            <a:gd name="adj" fmla="val 10000"/>
          </a:avLst>
        </a:prstGeom>
        <a:solidFill>
          <a:schemeClr val="accent4">
            <a:hueOff val="1168138"/>
            <a:satOff val="15613"/>
            <a:lumOff val="7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Mental health concerns among students </a:t>
          </a:r>
          <a:endParaRPr lang="en-IN" sz="1000" b="1" kern="1200" dirty="0">
            <a:solidFill>
              <a:schemeClr val="tx1"/>
            </a:solidFill>
          </a:endParaRPr>
        </a:p>
      </dsp:txBody>
      <dsp:txXfrm>
        <a:off x="2925379" y="2278739"/>
        <a:ext cx="2307842" cy="526289"/>
      </dsp:txXfrm>
    </dsp:sp>
    <dsp:sp modelId="{F94C3ABC-FB9F-43AF-B6FB-BE197F7A79FC}">
      <dsp:nvSpPr>
        <dsp:cNvPr id="0" name=""/>
        <dsp:cNvSpPr/>
      </dsp:nvSpPr>
      <dsp:spPr>
        <a:xfrm>
          <a:off x="2909005" y="2880145"/>
          <a:ext cx="2340590" cy="559037"/>
        </a:xfrm>
        <a:prstGeom prst="roundRect">
          <a:avLst>
            <a:gd name="adj" fmla="val 10000"/>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IN" sz="1000" b="1" kern="1200" dirty="0" smtClean="0">
              <a:solidFill>
                <a:schemeClr val="tx1"/>
              </a:solidFill>
            </a:rPr>
            <a:t>Large group sizes in practicum/ tutorial - may impact time and guidance given to students</a:t>
          </a:r>
          <a:endParaRPr lang="en-IN" sz="1000" b="1" kern="1200" dirty="0">
            <a:solidFill>
              <a:schemeClr val="tx1"/>
            </a:solidFill>
          </a:endParaRPr>
        </a:p>
      </dsp:txBody>
      <dsp:txXfrm>
        <a:off x="2925379" y="2896519"/>
        <a:ext cx="2307842" cy="526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C6742-C349-4F7A-8299-39813FD7047F}">
      <dsp:nvSpPr>
        <dsp:cNvPr id="0" name=""/>
        <dsp:cNvSpPr/>
      </dsp:nvSpPr>
      <dsp:spPr>
        <a:xfrm>
          <a:off x="2023300" y="1095659"/>
          <a:ext cx="2154808" cy="1612125"/>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IN" sz="1200" b="1" kern="1200" dirty="0">
            <a:solidFill>
              <a:schemeClr val="tx1"/>
            </a:solidFill>
          </a:endParaRPr>
        </a:p>
      </dsp:txBody>
      <dsp:txXfrm>
        <a:off x="2356395" y="1344865"/>
        <a:ext cx="1488618" cy="1113713"/>
      </dsp:txXfrm>
    </dsp:sp>
    <dsp:sp modelId="{56DF233C-897E-4CCB-8DA4-CEAF442B941F}">
      <dsp:nvSpPr>
        <dsp:cNvPr id="0" name=""/>
        <dsp:cNvSpPr/>
      </dsp:nvSpPr>
      <dsp:spPr>
        <a:xfrm>
          <a:off x="3297528" y="581604"/>
          <a:ext cx="588475" cy="50704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9F39-8C1A-4632-8823-7E99339A62B8}">
      <dsp:nvSpPr>
        <dsp:cNvPr id="0" name=""/>
        <dsp:cNvSpPr/>
      </dsp:nvSpPr>
      <dsp:spPr>
        <a:xfrm>
          <a:off x="2322744" y="0"/>
          <a:ext cx="1561725" cy="1105771"/>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Stronger alumni network</a:t>
          </a:r>
          <a:endParaRPr lang="en-IN" sz="1200" b="1" kern="1200" dirty="0">
            <a:solidFill>
              <a:schemeClr val="tx1"/>
            </a:solidFill>
          </a:endParaRPr>
        </a:p>
      </dsp:txBody>
      <dsp:txXfrm>
        <a:off x="2558194" y="166709"/>
        <a:ext cx="1090825" cy="772353"/>
      </dsp:txXfrm>
    </dsp:sp>
    <dsp:sp modelId="{5E910747-0B79-4791-907C-1BC88038EFF1}">
      <dsp:nvSpPr>
        <dsp:cNvPr id="0" name=""/>
        <dsp:cNvSpPr/>
      </dsp:nvSpPr>
      <dsp:spPr>
        <a:xfrm>
          <a:off x="3984325" y="1529518"/>
          <a:ext cx="588475" cy="50704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C2EE8-F648-4A38-888B-392690632132}">
      <dsp:nvSpPr>
        <dsp:cNvPr id="0" name=""/>
        <dsp:cNvSpPr/>
      </dsp:nvSpPr>
      <dsp:spPr>
        <a:xfrm>
          <a:off x="3494979" y="680123"/>
          <a:ext cx="1561725" cy="1105771"/>
        </a:xfrm>
        <a:prstGeom prst="hexagon">
          <a:avLst>
            <a:gd name="adj" fmla="val 28570"/>
            <a:gd name="vf" fmla="val 115470"/>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Better pool of resources for psychometric assessment</a:t>
          </a:r>
          <a:endParaRPr lang="en-IN" sz="1200" b="1" kern="1200" dirty="0">
            <a:solidFill>
              <a:schemeClr val="tx1"/>
            </a:solidFill>
          </a:endParaRPr>
        </a:p>
      </dsp:txBody>
      <dsp:txXfrm>
        <a:off x="3730429" y="846832"/>
        <a:ext cx="1090825" cy="772353"/>
      </dsp:txXfrm>
    </dsp:sp>
    <dsp:sp modelId="{3876203F-DBE1-49C0-BFBF-788AEB12E13C}">
      <dsp:nvSpPr>
        <dsp:cNvPr id="0" name=""/>
        <dsp:cNvSpPr/>
      </dsp:nvSpPr>
      <dsp:spPr>
        <a:xfrm>
          <a:off x="3507231" y="2599534"/>
          <a:ext cx="588475" cy="50704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4EBD1-2E8F-4930-AA31-20E5E67E7912}">
      <dsp:nvSpPr>
        <dsp:cNvPr id="0" name=""/>
        <dsp:cNvSpPr/>
      </dsp:nvSpPr>
      <dsp:spPr>
        <a:xfrm>
          <a:off x="3494979" y="2017168"/>
          <a:ext cx="1561725" cy="1105771"/>
        </a:xfrm>
        <a:prstGeom prst="hexagon">
          <a:avLst>
            <a:gd name="adj" fmla="val 28570"/>
            <a:gd name="vf" fmla="val 115470"/>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More focus on research, Innovation projects </a:t>
          </a:r>
          <a:endParaRPr lang="en-IN" sz="1200" b="1" kern="1200" dirty="0">
            <a:solidFill>
              <a:schemeClr val="tx1"/>
            </a:solidFill>
          </a:endParaRPr>
        </a:p>
      </dsp:txBody>
      <dsp:txXfrm>
        <a:off x="3730429" y="2183877"/>
        <a:ext cx="1090825" cy="772353"/>
      </dsp:txXfrm>
    </dsp:sp>
    <dsp:sp modelId="{945637F0-BBB3-43A1-BC28-B034BF774372}">
      <dsp:nvSpPr>
        <dsp:cNvPr id="0" name=""/>
        <dsp:cNvSpPr/>
      </dsp:nvSpPr>
      <dsp:spPr>
        <a:xfrm>
          <a:off x="2323749" y="2710605"/>
          <a:ext cx="588475" cy="50704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B5CA7-C5F1-4985-803D-0DEE250CA95C}">
      <dsp:nvSpPr>
        <dsp:cNvPr id="0" name=""/>
        <dsp:cNvSpPr/>
      </dsp:nvSpPr>
      <dsp:spPr>
        <a:xfrm>
          <a:off x="2322744" y="2698053"/>
          <a:ext cx="1561725" cy="1105771"/>
        </a:xfrm>
        <a:prstGeom prst="hexagon">
          <a:avLst>
            <a:gd name="adj" fmla="val 28570"/>
            <a:gd name="vf" fmla="val 115470"/>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Engaging in outreach work, community skill building programs</a:t>
          </a:r>
          <a:endParaRPr lang="en-IN" sz="1200" b="1" kern="1200" dirty="0">
            <a:solidFill>
              <a:schemeClr val="tx1"/>
            </a:solidFill>
          </a:endParaRPr>
        </a:p>
      </dsp:txBody>
      <dsp:txXfrm>
        <a:off x="2558194" y="2864762"/>
        <a:ext cx="1090825" cy="772353"/>
      </dsp:txXfrm>
    </dsp:sp>
    <dsp:sp modelId="{A5D12B48-0B6A-4A3B-B454-2653DFAB75D9}">
      <dsp:nvSpPr>
        <dsp:cNvPr id="0" name=""/>
        <dsp:cNvSpPr/>
      </dsp:nvSpPr>
      <dsp:spPr>
        <a:xfrm>
          <a:off x="1625705" y="1763072"/>
          <a:ext cx="588475" cy="50704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D57FE-125B-4C57-95A7-7F216A615A87}">
      <dsp:nvSpPr>
        <dsp:cNvPr id="0" name=""/>
        <dsp:cNvSpPr/>
      </dsp:nvSpPr>
      <dsp:spPr>
        <a:xfrm>
          <a:off x="1145066" y="2017929"/>
          <a:ext cx="1561725" cy="1105771"/>
        </a:xfrm>
        <a:prstGeom prst="hexagon">
          <a:avLst>
            <a:gd name="adj" fmla="val 28570"/>
            <a:gd name="vf" fmla="val 115470"/>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Field work/ field trips to allow for real life exposure to different settings in psychology</a:t>
          </a:r>
          <a:endParaRPr lang="en-IN" sz="1200" b="1" kern="1200" dirty="0">
            <a:solidFill>
              <a:schemeClr val="tx1"/>
            </a:solidFill>
          </a:endParaRPr>
        </a:p>
      </dsp:txBody>
      <dsp:txXfrm>
        <a:off x="1380516" y="2184638"/>
        <a:ext cx="1090825" cy="772353"/>
      </dsp:txXfrm>
    </dsp:sp>
    <dsp:sp modelId="{4D04CF81-61B7-48E5-8C0A-8AFE9CA3E262}">
      <dsp:nvSpPr>
        <dsp:cNvPr id="0" name=""/>
        <dsp:cNvSpPr/>
      </dsp:nvSpPr>
      <dsp:spPr>
        <a:xfrm>
          <a:off x="1272417" y="678602"/>
          <a:ext cx="1307023" cy="1105771"/>
        </a:xfrm>
        <a:prstGeom prst="hexagon">
          <a:avLst>
            <a:gd name="adj" fmla="val 28570"/>
            <a:gd name="vf" fmla="val 11547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Lab development</a:t>
          </a:r>
          <a:endParaRPr lang="en-IN" sz="1200" b="1" kern="1200" dirty="0">
            <a:solidFill>
              <a:schemeClr val="tx1"/>
            </a:solidFill>
          </a:endParaRPr>
        </a:p>
      </dsp:txBody>
      <dsp:txXfrm>
        <a:off x="1486642" y="859841"/>
        <a:ext cx="878573" cy="7432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09710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485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0015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6415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5555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5235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40342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71650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8171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7769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2055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524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9336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41732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2801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25524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0428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3031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1057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857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53164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82005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3421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217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19390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72308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78324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7337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16978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0984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1636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0905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4696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9976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0358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0511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27758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4597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293068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7205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3159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39251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9946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5137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4639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8349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51" name="Shape 5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178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32" name="Shape 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5140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659582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5" name="Shape 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79034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8" name="Shape 5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4507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0137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20551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9692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4834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480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704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40883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4/12/2018</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0175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nsuworks.nova.edu/tqr/vol22/iss1/17"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91449" y="1852850"/>
            <a:ext cx="8032200" cy="154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Psychology Department</a:t>
            </a:r>
            <a:endParaRPr dirty="0"/>
          </a:p>
        </p:txBody>
      </p:sp>
      <p:sp>
        <p:nvSpPr>
          <p:cNvPr id="73" name="Shape 73"/>
          <p:cNvSpPr txBox="1">
            <a:spLocks noGrp="1"/>
          </p:cNvSpPr>
          <p:nvPr>
            <p:ph type="subTitle" idx="1"/>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IQAC Audit, Jesus and Mary College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535006"/>
            <a:ext cx="8215952"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Composition + Qualification</a:t>
            </a:r>
            <a:endParaRPr dirty="0"/>
          </a:p>
        </p:txBody>
      </p:sp>
      <p:sp>
        <p:nvSpPr>
          <p:cNvPr id="129" name="Shape 129"/>
          <p:cNvSpPr txBox="1">
            <a:spLocks noGrp="1"/>
          </p:cNvSpPr>
          <p:nvPr>
            <p:ph type="body" idx="1"/>
          </p:nvPr>
        </p:nvSpPr>
        <p:spPr>
          <a:xfrm>
            <a:off x="967289" y="1674120"/>
            <a:ext cx="3071400" cy="1338418"/>
          </a:xfrm>
          <a:prstGeom prst="rect">
            <a:avLst/>
          </a:prstGeom>
        </p:spPr>
        <p:txBody>
          <a:bodyPr spcFirstLastPara="1" wrap="square" lIns="91425" tIns="91425" rIns="91425" bIns="91425" anchor="t" anchorCtr="0">
            <a:noAutofit/>
          </a:bodyPr>
          <a:lstStyle/>
          <a:p>
            <a:pPr marL="285750" indent="-285750"/>
            <a:r>
              <a:rPr lang="en" sz="1600" b="1" dirty="0">
                <a:latin typeface="+mj-lt"/>
              </a:rPr>
              <a:t>Total number of teachers: 13</a:t>
            </a:r>
            <a:endParaRPr sz="1600" b="1" dirty="0">
              <a:latin typeface="+mj-lt"/>
            </a:endParaRPr>
          </a:p>
          <a:p>
            <a:pPr marL="742950" lvl="1" indent="-285750"/>
            <a:r>
              <a:rPr lang="en" sz="1400" dirty="0" smtClean="0">
                <a:latin typeface="+mj-lt"/>
              </a:rPr>
              <a:t>Permanent </a:t>
            </a:r>
            <a:r>
              <a:rPr lang="en" sz="1400" dirty="0">
                <a:latin typeface="+mj-lt"/>
              </a:rPr>
              <a:t>:	 4</a:t>
            </a:r>
            <a:endParaRPr sz="1400" dirty="0">
              <a:latin typeface="+mj-lt"/>
            </a:endParaRPr>
          </a:p>
          <a:p>
            <a:pPr marL="742950" lvl="1" indent="-285750"/>
            <a:r>
              <a:rPr lang="en" sz="1400" dirty="0" smtClean="0">
                <a:latin typeface="+mj-lt"/>
              </a:rPr>
              <a:t>Ad </a:t>
            </a:r>
            <a:r>
              <a:rPr lang="en" sz="1400" dirty="0">
                <a:latin typeface="+mj-lt"/>
              </a:rPr>
              <a:t>- hoc :	 </a:t>
            </a:r>
            <a:r>
              <a:rPr lang="en" sz="1400" dirty="0" smtClean="0">
                <a:latin typeface="+mj-lt"/>
              </a:rPr>
              <a:t>9</a:t>
            </a:r>
            <a:endParaRPr lang="en" sz="1400" dirty="0">
              <a:latin typeface="+mj-lt"/>
            </a:endParaRPr>
          </a:p>
          <a:p>
            <a:pPr marL="457200" lvl="1" indent="0">
              <a:buNone/>
            </a:pPr>
            <a:r>
              <a:rPr lang="en" sz="1400" dirty="0" smtClean="0">
                <a:latin typeface="+mj-lt"/>
              </a:rPr>
              <a:t>PhD + Mphil: </a:t>
            </a:r>
          </a:p>
          <a:p>
            <a:pPr marL="457200" lvl="1" indent="0">
              <a:buNone/>
            </a:pPr>
            <a:r>
              <a:rPr lang="en" sz="1400" dirty="0" smtClean="0">
                <a:latin typeface="+mj-lt"/>
              </a:rPr>
              <a:t>PhD: 2 (?)</a:t>
            </a:r>
          </a:p>
          <a:p>
            <a:pPr marL="457200" lvl="1" indent="0">
              <a:buNone/>
            </a:pPr>
            <a:r>
              <a:rPr lang="en" sz="1400" dirty="0" smtClean="0">
                <a:latin typeface="+mj-lt"/>
              </a:rPr>
              <a:t>M.A. + NET: 7</a:t>
            </a:r>
          </a:p>
        </p:txBody>
      </p:sp>
      <p:sp>
        <p:nvSpPr>
          <p:cNvPr id="130" name="Shape 130"/>
          <p:cNvSpPr txBox="1">
            <a:spLocks noGrp="1"/>
          </p:cNvSpPr>
          <p:nvPr>
            <p:ph type="body" idx="2"/>
          </p:nvPr>
        </p:nvSpPr>
        <p:spPr>
          <a:xfrm>
            <a:off x="4817660" y="1674120"/>
            <a:ext cx="3904312" cy="2688502"/>
          </a:xfrm>
          <a:prstGeom prst="rect">
            <a:avLst/>
          </a:prstGeom>
        </p:spPr>
        <p:txBody>
          <a:bodyPr spcFirstLastPara="1" wrap="square" lIns="91425" tIns="91425" rIns="91425" bIns="91425" anchor="t" anchorCtr="0">
            <a:noAutofit/>
          </a:bodyPr>
          <a:lstStyle/>
          <a:p>
            <a:pPr marL="285750" indent="-285750"/>
            <a:r>
              <a:rPr lang="en" sz="1600" b="1" dirty="0">
                <a:latin typeface="+mj-lt"/>
              </a:rPr>
              <a:t>Courses taught: </a:t>
            </a:r>
            <a:endParaRPr sz="1600" b="1" dirty="0">
              <a:latin typeface="+mj-lt"/>
            </a:endParaRPr>
          </a:p>
          <a:p>
            <a:pPr marL="742950" lvl="1" indent="-285750"/>
            <a:r>
              <a:rPr lang="en" sz="1400" dirty="0" smtClean="0">
                <a:latin typeface="+mj-lt"/>
              </a:rPr>
              <a:t>B</a:t>
            </a:r>
            <a:r>
              <a:rPr lang="en" sz="1400" dirty="0">
                <a:latin typeface="+mj-lt"/>
              </a:rPr>
              <a:t>. A (Hons.) Psychology</a:t>
            </a:r>
            <a:endParaRPr sz="1400" dirty="0">
              <a:latin typeface="+mj-lt"/>
            </a:endParaRPr>
          </a:p>
          <a:p>
            <a:pPr marL="742950" lvl="1" indent="-285750"/>
            <a:r>
              <a:rPr lang="en" sz="1400" dirty="0" smtClean="0">
                <a:latin typeface="+mj-lt"/>
              </a:rPr>
              <a:t>B</a:t>
            </a:r>
            <a:r>
              <a:rPr lang="en" sz="1400" dirty="0">
                <a:latin typeface="+mj-lt"/>
              </a:rPr>
              <a:t>. A (Prog.) Psychology </a:t>
            </a:r>
            <a:r>
              <a:rPr lang="en" sz="1400" dirty="0" smtClean="0">
                <a:latin typeface="+mj-lt"/>
              </a:rPr>
              <a:t>courses</a:t>
            </a:r>
            <a:endParaRPr lang="en" sz="1400" dirty="0">
              <a:latin typeface="+mj-lt"/>
            </a:endParaRPr>
          </a:p>
          <a:p>
            <a:pPr marL="742950" lvl="1" indent="-285750"/>
            <a:r>
              <a:rPr lang="en" sz="1400" dirty="0" smtClean="0">
                <a:latin typeface="+mj-lt"/>
              </a:rPr>
              <a:t>Generic </a:t>
            </a:r>
            <a:r>
              <a:rPr lang="en" sz="1400" dirty="0">
                <a:latin typeface="+mj-lt"/>
              </a:rPr>
              <a:t>Elective papers - other </a:t>
            </a:r>
            <a:r>
              <a:rPr lang="en" sz="1400" dirty="0" smtClean="0">
                <a:latin typeface="+mj-lt"/>
              </a:rPr>
              <a:t>departments</a:t>
            </a:r>
            <a:endParaRPr lang="en" sz="1400" dirty="0">
              <a:latin typeface="+mj-lt"/>
            </a:endParaRPr>
          </a:p>
          <a:p>
            <a:pPr marL="742950" lvl="1" indent="-285750"/>
            <a:r>
              <a:rPr lang="en" sz="1400" dirty="0" smtClean="0">
                <a:latin typeface="+mj-lt"/>
              </a:rPr>
              <a:t>Effective </a:t>
            </a:r>
            <a:r>
              <a:rPr lang="en" sz="1400" dirty="0">
                <a:latin typeface="+mj-lt"/>
              </a:rPr>
              <a:t>Decision </a:t>
            </a:r>
            <a:r>
              <a:rPr lang="en" sz="1400" dirty="0" smtClean="0">
                <a:latin typeface="+mj-lt"/>
              </a:rPr>
              <a:t>Making- B</a:t>
            </a:r>
            <a:r>
              <a:rPr lang="en" sz="1400" dirty="0">
                <a:latin typeface="+mj-lt"/>
              </a:rPr>
              <a:t>. Voc </a:t>
            </a:r>
            <a:r>
              <a:rPr lang="en" sz="1400" dirty="0" smtClean="0">
                <a:latin typeface="+mj-lt"/>
              </a:rPr>
              <a:t>Course</a:t>
            </a:r>
            <a:endParaRPr sz="1400" dirty="0">
              <a:latin typeface="+mj-lt"/>
            </a:endParaRPr>
          </a:p>
        </p:txBody>
      </p:sp>
      <p:cxnSp>
        <p:nvCxnSpPr>
          <p:cNvPr id="3" name="Straight Connector 2"/>
          <p:cNvCxnSpPr/>
          <p:nvPr/>
        </p:nvCxnSpPr>
        <p:spPr>
          <a:xfrm>
            <a:off x="4558352" y="1830960"/>
            <a:ext cx="6721" cy="242931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0272" y="509637"/>
            <a:ext cx="8229600"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Research : Overview</a:t>
            </a:r>
            <a:endParaRPr dirty="0"/>
          </a:p>
        </p:txBody>
      </p:sp>
      <p:sp>
        <p:nvSpPr>
          <p:cNvPr id="136" name="Shape 136"/>
          <p:cNvSpPr txBox="1">
            <a:spLocks noGrp="1"/>
          </p:cNvSpPr>
          <p:nvPr>
            <p:ph type="body" idx="1"/>
          </p:nvPr>
        </p:nvSpPr>
        <p:spPr>
          <a:xfrm>
            <a:off x="5306291" y="1517375"/>
            <a:ext cx="3515037" cy="3002400"/>
          </a:xfrm>
          <a:prstGeom prst="rect">
            <a:avLst/>
          </a:prstGeom>
        </p:spPr>
        <p:txBody>
          <a:bodyPr spcFirstLastPara="1" wrap="square" lIns="91425" tIns="91425" rIns="91425" bIns="91425" anchor="t" anchorCtr="0">
            <a:noAutofit/>
          </a:bodyPr>
          <a:lstStyle/>
          <a:p>
            <a:pPr marL="285750" indent="-285750"/>
            <a:r>
              <a:rPr lang="en" b="1" dirty="0"/>
              <a:t>Projects</a:t>
            </a:r>
            <a:r>
              <a:rPr lang="en" b="1" dirty="0" smtClean="0"/>
              <a:t>:					01</a:t>
            </a:r>
            <a:endParaRPr b="1" dirty="0"/>
          </a:p>
          <a:p>
            <a:pPr marL="285750" indent="-285750">
              <a:spcBef>
                <a:spcPts val="1600"/>
              </a:spcBef>
            </a:pPr>
            <a:r>
              <a:rPr lang="en" b="1" dirty="0"/>
              <a:t>Research papers</a:t>
            </a:r>
            <a:r>
              <a:rPr lang="en" b="1" dirty="0" smtClean="0"/>
              <a:t>:			18</a:t>
            </a:r>
            <a:endParaRPr b="1" dirty="0"/>
          </a:p>
          <a:p>
            <a:pPr marL="285750" indent="-285750">
              <a:spcBef>
                <a:spcPts val="1600"/>
              </a:spcBef>
            </a:pPr>
            <a:r>
              <a:rPr lang="en" b="1" dirty="0"/>
              <a:t>Books</a:t>
            </a:r>
            <a:r>
              <a:rPr lang="en" b="1" dirty="0" smtClean="0"/>
              <a:t>:					01</a:t>
            </a:r>
            <a:endParaRPr b="1" dirty="0"/>
          </a:p>
          <a:p>
            <a:pPr marL="285750" indent="-285750">
              <a:spcBef>
                <a:spcPts val="1600"/>
              </a:spcBef>
            </a:pPr>
            <a:r>
              <a:rPr lang="en" b="1" dirty="0"/>
              <a:t>Chapters:	</a:t>
            </a:r>
            <a:r>
              <a:rPr lang="en" b="1" dirty="0" smtClean="0"/>
              <a:t>				04</a:t>
            </a:r>
            <a:endParaRPr b="1" dirty="0"/>
          </a:p>
          <a:p>
            <a:pPr marL="285750" indent="-285750">
              <a:spcBef>
                <a:spcPts val="1600"/>
              </a:spcBef>
            </a:pPr>
            <a:r>
              <a:rPr lang="en" b="1" dirty="0"/>
              <a:t>Other publications</a:t>
            </a:r>
            <a:r>
              <a:rPr lang="en" b="1" dirty="0" smtClean="0"/>
              <a:t>:		06</a:t>
            </a:r>
            <a:endParaRPr b="1" dirty="0"/>
          </a:p>
          <a:p>
            <a:pPr marL="285750" indent="-285750">
              <a:spcBef>
                <a:spcPts val="1600"/>
              </a:spcBef>
              <a:spcAft>
                <a:spcPts val="1600"/>
              </a:spcAft>
            </a:pPr>
            <a:r>
              <a:rPr lang="en" b="1" dirty="0"/>
              <a:t>Conference Presentations</a:t>
            </a:r>
            <a:r>
              <a:rPr lang="en" b="1" dirty="0" smtClean="0"/>
              <a:t>:	17</a:t>
            </a:r>
            <a:endParaRPr b="1" dirty="0"/>
          </a:p>
        </p:txBody>
      </p:sp>
      <p:graphicFrame>
        <p:nvGraphicFramePr>
          <p:cNvPr id="5" name="Diagram 4"/>
          <p:cNvGraphicFramePr/>
          <p:nvPr>
            <p:extLst>
              <p:ext uri="{D42A27DB-BD31-4B8C-83A1-F6EECF244321}">
                <p14:modId xmlns:p14="http://schemas.microsoft.com/office/powerpoint/2010/main" val="1724208888"/>
              </p:ext>
            </p:extLst>
          </p:nvPr>
        </p:nvGraphicFramePr>
        <p:xfrm>
          <a:off x="333200" y="1408099"/>
          <a:ext cx="5031135" cy="297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1"/>
          </p:nvPr>
        </p:nvSpPr>
        <p:spPr>
          <a:xfrm>
            <a:off x="564850" y="457200"/>
            <a:ext cx="8011114" cy="4204833"/>
          </a:xfrm>
          <a:prstGeom prst="rect">
            <a:avLst/>
          </a:prstGeom>
        </p:spPr>
        <p:txBody>
          <a:bodyPr spcFirstLastPara="1" wrap="square" lIns="91425" tIns="91425" rIns="91425" bIns="91425" anchor="t" anchorCtr="0">
            <a:noAutofit/>
          </a:bodyPr>
          <a:lstStyle/>
          <a:p>
            <a:pPr marL="0" lvl="0" indent="0" algn="just">
              <a:spcBef>
                <a:spcPts val="200"/>
              </a:spcBef>
              <a:buNone/>
            </a:pPr>
            <a:r>
              <a:rPr lang="en" sz="1800" b="1" dirty="0"/>
              <a:t>Dr Vinita Kshetrapal</a:t>
            </a:r>
          </a:p>
          <a:p>
            <a:pPr marL="0" lvl="0" indent="0" algn="just" rtl="0">
              <a:spcBef>
                <a:spcPts val="200"/>
              </a:spcBef>
              <a:spcAft>
                <a:spcPts val="0"/>
              </a:spcAft>
              <a:buNone/>
            </a:pPr>
            <a:r>
              <a:rPr lang="en" i="1" dirty="0" smtClean="0"/>
              <a:t>Associate </a:t>
            </a:r>
            <a:r>
              <a:rPr lang="en" i="1" dirty="0"/>
              <a:t>Professor, Teacher in charge (2017 - 18)</a:t>
            </a:r>
            <a:endParaRPr i="1" dirty="0"/>
          </a:p>
          <a:p>
            <a:pPr marL="0" lvl="0" indent="0" algn="just" rtl="0">
              <a:spcBef>
                <a:spcPts val="200"/>
              </a:spcBef>
              <a:spcAft>
                <a:spcPts val="0"/>
              </a:spcAft>
              <a:buNone/>
            </a:pPr>
            <a:endParaRPr lang="en" sz="900" dirty="0" smtClean="0"/>
          </a:p>
          <a:p>
            <a:pPr marL="285750" indent="-285750" algn="just">
              <a:spcBef>
                <a:spcPts val="200"/>
              </a:spcBef>
            </a:pPr>
            <a:r>
              <a:rPr lang="en" b="1" dirty="0"/>
              <a:t>Areas of Interest</a:t>
            </a:r>
            <a:r>
              <a:rPr lang="en" b="1" dirty="0" smtClean="0"/>
              <a:t>: </a:t>
            </a:r>
            <a:r>
              <a:rPr lang="en" dirty="0" smtClean="0"/>
              <a:t>Psychoanalysis</a:t>
            </a:r>
            <a:endParaRPr dirty="0"/>
          </a:p>
          <a:p>
            <a:pPr marL="285750" indent="-285750" algn="just">
              <a:spcBef>
                <a:spcPts val="200"/>
              </a:spcBef>
            </a:pPr>
            <a:r>
              <a:rPr lang="en" b="1" dirty="0" smtClean="0"/>
              <a:t>Conference Presentations:</a:t>
            </a:r>
            <a:endParaRPr lang="en" b="1" dirty="0"/>
          </a:p>
          <a:p>
            <a:pPr marL="742950" lvl="1" indent="-285750" algn="just">
              <a:spcBef>
                <a:spcPts val="200"/>
              </a:spcBef>
            </a:pPr>
            <a:r>
              <a:rPr lang="en" dirty="0" smtClean="0"/>
              <a:t>"The </a:t>
            </a:r>
            <a:r>
              <a:rPr lang="en" dirty="0"/>
              <a:t>Messiah and the mis-attuned mother." Paper presented at the fifth international psychoanalytic conference</a:t>
            </a:r>
            <a:r>
              <a:rPr lang="en" dirty="0" smtClean="0"/>
              <a:t>.</a:t>
            </a:r>
          </a:p>
          <a:p>
            <a:pPr marL="742950" lvl="1" indent="-285750" algn="just">
              <a:spcBef>
                <a:spcPts val="200"/>
              </a:spcBef>
            </a:pPr>
            <a:r>
              <a:rPr lang="en" dirty="0"/>
              <a:t>"The Messiah and the mis-attuned mother." Paper presented </a:t>
            </a:r>
            <a:r>
              <a:rPr lang="en" dirty="0" smtClean="0"/>
              <a:t>at  Ambedkar University Delhi. Jan 2018</a:t>
            </a:r>
            <a:endParaRPr lang="en" dirty="0"/>
          </a:p>
          <a:p>
            <a:pPr marL="742950" lvl="1" indent="-285750" algn="just">
              <a:spcBef>
                <a:spcPts val="200"/>
              </a:spcBef>
            </a:pPr>
            <a:r>
              <a:rPr lang="en" dirty="0" smtClean="0"/>
              <a:t>"</a:t>
            </a:r>
            <a:r>
              <a:rPr lang="en" dirty="0"/>
              <a:t>A glimpse into 'becoming O'. Paper presented at fourth international psychoanalytic conference. Jan 2017. 6-8Jan 2017. Theme... Dyads across the life cycle..an Indo Japanese </a:t>
            </a:r>
            <a:r>
              <a:rPr lang="en" dirty="0" smtClean="0"/>
              <a:t>conversation.</a:t>
            </a:r>
            <a:endParaRPr lang="en" dirty="0"/>
          </a:p>
          <a:p>
            <a:pPr marL="742950" lvl="1" indent="-285750" algn="just">
              <a:spcBef>
                <a:spcPts val="200"/>
              </a:spcBef>
            </a:pPr>
            <a:r>
              <a:rPr lang="en" dirty="0" smtClean="0"/>
              <a:t>Chaired </a:t>
            </a:r>
            <a:r>
              <a:rPr lang="en" dirty="0"/>
              <a:t>a session for third international psychoanalytic conference (Indo-Iranian) : February </a:t>
            </a:r>
            <a:r>
              <a:rPr lang="en" dirty="0" smtClean="0"/>
              <a:t>2016</a:t>
            </a:r>
          </a:p>
          <a:p>
            <a:pPr marL="285750" indent="-285750" algn="just">
              <a:spcBef>
                <a:spcPts val="200"/>
              </a:spcBef>
            </a:pPr>
            <a:r>
              <a:rPr lang="en" b="1" dirty="0" smtClean="0"/>
              <a:t>Invited </a:t>
            </a:r>
            <a:r>
              <a:rPr lang="en" b="1" dirty="0"/>
              <a:t>lectures and </a:t>
            </a:r>
            <a:r>
              <a:rPr lang="en" b="1" dirty="0" smtClean="0"/>
              <a:t>workshops:</a:t>
            </a:r>
            <a:endParaRPr lang="en" b="1" dirty="0"/>
          </a:p>
          <a:p>
            <a:pPr marL="742950" lvl="1" indent="-285750" algn="just">
              <a:spcBef>
                <a:spcPts val="200"/>
              </a:spcBef>
            </a:pPr>
            <a:r>
              <a:rPr lang="en" dirty="0" smtClean="0"/>
              <a:t>March </a:t>
            </a:r>
            <a:r>
              <a:rPr lang="en" dirty="0"/>
              <a:t>2018, Workshop on </a:t>
            </a:r>
            <a:r>
              <a:rPr lang="en" i="1" dirty="0"/>
              <a:t>Dream Interpretation </a:t>
            </a:r>
            <a:r>
              <a:rPr lang="en" dirty="0"/>
              <a:t>at Amity Institute of Psychology and Allied Sciences, Noida</a:t>
            </a:r>
            <a:endParaRPr dirty="0"/>
          </a:p>
          <a:p>
            <a:pPr marL="285750" indent="-285750" algn="just">
              <a:spcBef>
                <a:spcPts val="200"/>
              </a:spcBef>
            </a:pPr>
            <a:r>
              <a:rPr lang="en-US" b="1" dirty="0"/>
              <a:t>Academic Supervision </a:t>
            </a:r>
            <a:r>
              <a:rPr lang="en-US" b="1" dirty="0" smtClean="0"/>
              <a:t>Activity:</a:t>
            </a:r>
          </a:p>
          <a:p>
            <a:pPr marL="742950" lvl="1" indent="-285750" algn="just">
              <a:spcBef>
                <a:spcPts val="200"/>
              </a:spcBef>
            </a:pPr>
            <a:r>
              <a:rPr lang="en-US" dirty="0" smtClean="0"/>
              <a:t>Supervised </a:t>
            </a:r>
            <a:r>
              <a:rPr lang="en-US" dirty="0"/>
              <a:t>2 PhD theses</a:t>
            </a:r>
          </a:p>
          <a:p>
            <a:pPr marL="0" lvl="0" indent="0" algn="just" rtl="0">
              <a:spcBef>
                <a:spcPts val="200"/>
              </a:spcBef>
              <a:spcAft>
                <a:spcPts val="0"/>
              </a:spcAft>
              <a:buNone/>
            </a:pPr>
            <a:endParaRPr dirty="0"/>
          </a:p>
          <a:p>
            <a:pPr marL="0" lvl="0" indent="0" algn="just" rtl="0">
              <a:spcBef>
                <a:spcPts val="200"/>
              </a:spcBef>
              <a:spcAft>
                <a:spcPts val="0"/>
              </a:spcAft>
              <a:buNone/>
            </a:pPr>
            <a:endParaRPr i="1" dirty="0"/>
          </a:p>
          <a:p>
            <a:pPr marL="0" lvl="0" indent="0" algn="just">
              <a:spcBef>
                <a:spcPts val="200"/>
              </a:spcBef>
              <a:spcAft>
                <a:spcPts val="1600"/>
              </a:spcAft>
              <a:buNone/>
            </a:pPr>
            <a:endParaRPr dirty="0"/>
          </a:p>
        </p:txBody>
      </p:sp>
      <p:graphicFrame>
        <p:nvGraphicFramePr>
          <p:cNvPr id="5" name="Shape 150"/>
          <p:cNvGraphicFramePr/>
          <p:nvPr>
            <p:extLst>
              <p:ext uri="{D42A27DB-BD31-4B8C-83A1-F6EECF244321}">
                <p14:modId xmlns:p14="http://schemas.microsoft.com/office/powerpoint/2010/main" val="2108388281"/>
              </p:ext>
            </p:extLst>
          </p:nvPr>
        </p:nvGraphicFramePr>
        <p:xfrm>
          <a:off x="716314" y="3719946"/>
          <a:ext cx="7708185" cy="942087"/>
        </p:xfrm>
        <a:graphic>
          <a:graphicData uri="http://schemas.openxmlformats.org/drawingml/2006/table">
            <a:tbl>
              <a:tblPr>
                <a:tableStyleId>{3C2FFA5D-87B4-456A-9821-1D502468CF0F}</a:tableStyleId>
              </a:tblPr>
              <a:tblGrid>
                <a:gridCol w="615772">
                  <a:extLst>
                    <a:ext uri="{9D8B030D-6E8A-4147-A177-3AD203B41FA5}">
                      <a16:colId xmlns="" xmlns:a16="http://schemas.microsoft.com/office/drawing/2014/main" val="20000"/>
                    </a:ext>
                  </a:extLst>
                </a:gridCol>
                <a:gridCol w="7092413">
                  <a:extLst>
                    <a:ext uri="{9D8B030D-6E8A-4147-A177-3AD203B41FA5}">
                      <a16:colId xmlns="" xmlns:a16="http://schemas.microsoft.com/office/drawing/2014/main" val="20001"/>
                    </a:ext>
                  </a:extLst>
                </a:gridCol>
              </a:tblGrid>
              <a:tr h="408717">
                <a:tc>
                  <a:txBody>
                    <a:bodyPr/>
                    <a:lstStyle/>
                    <a:p>
                      <a:pPr marL="0" lvl="0" indent="0" rtl="0">
                        <a:spcBef>
                          <a:spcPts val="0"/>
                        </a:spcBef>
                        <a:spcAft>
                          <a:spcPts val="0"/>
                        </a:spcAft>
                        <a:buNone/>
                      </a:pPr>
                      <a:r>
                        <a:rPr lang="en" sz="1000" dirty="0">
                          <a:sym typeface="Lato"/>
                        </a:rPr>
                        <a:t>2015</a:t>
                      </a:r>
                      <a:endParaRPr sz="1000" dirty="0">
                        <a:latin typeface="+mj-lt"/>
                        <a:ea typeface="Lato"/>
                        <a:cs typeface="Lato"/>
                        <a:sym typeface="Lato"/>
                      </a:endParaRPr>
                    </a:p>
                  </a:txBody>
                  <a:tcPr marL="91425" marR="91425" marT="91425" marB="91425"/>
                </a:tc>
                <a:tc>
                  <a:txBody>
                    <a:bodyPr/>
                    <a:lstStyle/>
                    <a:p>
                      <a:pPr marL="0" lvl="0" indent="0" algn="just" rtl="0">
                        <a:lnSpc>
                          <a:spcPct val="115000"/>
                        </a:lnSpc>
                        <a:spcBef>
                          <a:spcPts val="0"/>
                        </a:spcBef>
                        <a:spcAft>
                          <a:spcPts val="0"/>
                        </a:spcAft>
                        <a:buNone/>
                      </a:pPr>
                      <a:r>
                        <a:rPr lang="en" sz="1000" b="0" dirty="0">
                          <a:sym typeface="Lato"/>
                        </a:rPr>
                        <a:t>Shalini Masih, Co-supervised with Prof. Ashok Nagpal,  Beauty in ugliness in spirit possession and exorcism - a psychosocial engagement.</a:t>
                      </a:r>
                      <a:endParaRPr sz="1000" b="0" dirty="0">
                        <a:latin typeface="+mj-lt"/>
                        <a:ea typeface="Lato"/>
                        <a:cs typeface="Lato"/>
                        <a:sym typeface="Lato"/>
                      </a:endParaRPr>
                    </a:p>
                  </a:txBody>
                  <a:tcPr marL="91425" marR="91425" marT="91425" marB="91425"/>
                </a:tc>
                <a:extLst>
                  <a:ext uri="{0D108BD9-81ED-4DB2-BD59-A6C34878D82A}">
                    <a16:rowId xmlns="" xmlns:a16="http://schemas.microsoft.com/office/drawing/2014/main" val="10000"/>
                  </a:ext>
                </a:extLst>
              </a:tr>
              <a:tr h="408717">
                <a:tc>
                  <a:txBody>
                    <a:bodyPr/>
                    <a:lstStyle/>
                    <a:p>
                      <a:pPr marL="0" lvl="0" indent="0" rtl="0">
                        <a:spcBef>
                          <a:spcPts val="0"/>
                        </a:spcBef>
                        <a:spcAft>
                          <a:spcPts val="0"/>
                        </a:spcAft>
                        <a:buNone/>
                      </a:pPr>
                      <a:r>
                        <a:rPr lang="en" sz="1000" dirty="0">
                          <a:sym typeface="Lato"/>
                        </a:rPr>
                        <a:t>2018</a:t>
                      </a:r>
                      <a:endParaRPr sz="1000" dirty="0">
                        <a:latin typeface="+mj-lt"/>
                        <a:ea typeface="Lato"/>
                        <a:cs typeface="Lato"/>
                        <a:sym typeface="Lato"/>
                      </a:endParaRPr>
                    </a:p>
                  </a:txBody>
                  <a:tcPr marL="91425" marR="91425" marT="91425" marB="91425"/>
                </a:tc>
                <a:tc>
                  <a:txBody>
                    <a:bodyPr/>
                    <a:lstStyle/>
                    <a:p>
                      <a:pPr marL="0" lvl="0" indent="0" algn="just" rtl="0">
                        <a:lnSpc>
                          <a:spcPct val="115000"/>
                        </a:lnSpc>
                        <a:spcBef>
                          <a:spcPts val="0"/>
                        </a:spcBef>
                        <a:spcAft>
                          <a:spcPts val="0"/>
                        </a:spcAft>
                        <a:buNone/>
                      </a:pPr>
                      <a:r>
                        <a:rPr lang="en" sz="1000" dirty="0">
                          <a:sym typeface="Lato"/>
                        </a:rPr>
                        <a:t>Shyamolima Ghosh Choudhury, Co-supervised with Dr. Rachna Johri, New discourses on womanhood and </a:t>
                      </a:r>
                      <a:r>
                        <a:rPr lang="en" sz="1000" dirty="0" smtClean="0">
                          <a:sym typeface="Lato"/>
                        </a:rPr>
                        <a:t>the </a:t>
                      </a:r>
                      <a:r>
                        <a:rPr lang="en" sz="1000" dirty="0">
                          <a:sym typeface="Lato"/>
                        </a:rPr>
                        <a:t>negotiation of feminine identity</a:t>
                      </a:r>
                      <a:endParaRPr sz="1000" dirty="0">
                        <a:latin typeface="+mj-lt"/>
                        <a:ea typeface="Lato"/>
                        <a:cs typeface="Lato"/>
                        <a:sym typeface="Lato"/>
                      </a:endParaRPr>
                    </a:p>
                  </a:txBody>
                  <a:tcPr marL="91425" marR="91425" marT="91425" marB="91425"/>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564950" y="457200"/>
            <a:ext cx="8011014" cy="4225636"/>
          </a:xfrm>
          <a:prstGeom prst="rect">
            <a:avLst/>
          </a:prstGeom>
        </p:spPr>
        <p:txBody>
          <a:bodyPr spcFirstLastPara="1" wrap="square" lIns="91425" tIns="91425" rIns="91425" bIns="91425" anchor="t" anchorCtr="0">
            <a:noAutofit/>
          </a:bodyPr>
          <a:lstStyle/>
          <a:p>
            <a:pPr marL="0" lvl="0" indent="0">
              <a:buNone/>
            </a:pPr>
            <a:r>
              <a:rPr lang="en" sz="1800" b="1" dirty="0"/>
              <a:t>Dr Ameeta Parsuram</a:t>
            </a:r>
          </a:p>
          <a:p>
            <a:pPr marL="0" lvl="0" indent="0">
              <a:buNone/>
            </a:pPr>
            <a:r>
              <a:rPr lang="en" i="1" dirty="0"/>
              <a:t>Associate </a:t>
            </a:r>
            <a:r>
              <a:rPr lang="en" i="1" dirty="0" smtClean="0"/>
              <a:t>Professor, Teacher </a:t>
            </a:r>
            <a:r>
              <a:rPr lang="en" i="1" dirty="0"/>
              <a:t>in charge (2015 - 2016, 2016 - 2017)</a:t>
            </a:r>
            <a:endParaRPr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type="body" idx="1"/>
          </p:nvPr>
        </p:nvSpPr>
        <p:spPr>
          <a:xfrm>
            <a:off x="561109" y="464127"/>
            <a:ext cx="8028709" cy="4232564"/>
          </a:xfrm>
          <a:prstGeom prst="rect">
            <a:avLst/>
          </a:prstGeom>
        </p:spPr>
        <p:txBody>
          <a:bodyPr spcFirstLastPara="1" wrap="square" lIns="91425" tIns="91425" rIns="91425" bIns="91425" anchor="t" anchorCtr="0">
            <a:noAutofit/>
          </a:bodyPr>
          <a:lstStyle/>
          <a:p>
            <a:pPr marL="0" lvl="0" indent="0" algn="just">
              <a:buNone/>
            </a:pPr>
            <a:r>
              <a:rPr lang="en" b="1" dirty="0"/>
              <a:t>Dr Joan Antony </a:t>
            </a:r>
          </a:p>
          <a:p>
            <a:pPr marL="0" lvl="0" indent="0" algn="just">
              <a:spcBef>
                <a:spcPts val="0"/>
              </a:spcBef>
              <a:spcAft>
                <a:spcPts val="0"/>
              </a:spcAft>
              <a:buNone/>
            </a:pPr>
            <a:r>
              <a:rPr lang="en" sz="1400" i="1" dirty="0"/>
              <a:t>Associate Professor</a:t>
            </a:r>
          </a:p>
          <a:p>
            <a:pPr marL="0" lvl="0" indent="0" algn="just">
              <a:spcBef>
                <a:spcPts val="0"/>
              </a:spcBef>
              <a:spcAft>
                <a:spcPts val="0"/>
              </a:spcAft>
              <a:buNone/>
            </a:pPr>
            <a:endParaRPr lang="en" sz="900" dirty="0" smtClean="0"/>
          </a:p>
          <a:p>
            <a:pPr marL="285750" indent="-285750" algn="just"/>
            <a:r>
              <a:rPr lang="en" sz="1400" b="1" dirty="0"/>
              <a:t>Areas of </a:t>
            </a:r>
            <a:r>
              <a:rPr lang="en" sz="1400" b="1" dirty="0" smtClean="0"/>
              <a:t>interest: </a:t>
            </a:r>
            <a:r>
              <a:rPr lang="en" sz="1400" dirty="0" smtClean="0"/>
              <a:t>Child Psychology</a:t>
            </a:r>
          </a:p>
          <a:p>
            <a:pPr marL="285750" indent="-285750" algn="just"/>
            <a:r>
              <a:rPr lang="en" sz="1400" b="1" dirty="0" smtClean="0"/>
              <a:t>Research Papers:</a:t>
            </a:r>
          </a:p>
          <a:p>
            <a:pPr marL="742950" lvl="1" indent="-285750" algn="just">
              <a:spcBef>
                <a:spcPts val="200"/>
              </a:spcBef>
              <a:buSzPts val="1100"/>
            </a:pPr>
            <a:r>
              <a:rPr lang="en" sz="1200" dirty="0" smtClean="0"/>
              <a:t>Ramachandran</a:t>
            </a:r>
            <a:r>
              <a:rPr lang="en" sz="1200" dirty="0"/>
              <a:t>, N. &amp; Antony, J. (2015). Children of prostitutes vs. Children of women engaged in other occupations: A comparative study on Adjustment. Journal of Research: The Bede Athenaeum, October Vol. 6, No.1(19-25). </a:t>
            </a:r>
            <a:endParaRPr lang="en" sz="1200" dirty="0" smtClean="0"/>
          </a:p>
          <a:p>
            <a:pPr marL="742950" lvl="1" indent="-285750" algn="just">
              <a:spcBef>
                <a:spcPts val="200"/>
              </a:spcBef>
              <a:buSzPts val="1100"/>
            </a:pPr>
            <a:r>
              <a:rPr lang="en" sz="1200" dirty="0" smtClean="0"/>
              <a:t>Antony</a:t>
            </a:r>
            <a:r>
              <a:rPr lang="en" sz="1200" dirty="0"/>
              <a:t>, J. (2016). Components of Academic Achievement: A Correlational S tudy between Learning Strategies and Affective Variables. Abstract published CD-ROM Conference proceedings of 2016 International Symposium on Education and Psychology, Bangkok, Thailand </a:t>
            </a:r>
            <a:endParaRPr sz="600" dirty="0" smtClean="0"/>
          </a:p>
          <a:p>
            <a:pPr marL="285750" indent="-285750" algn="just">
              <a:spcBef>
                <a:spcPts val="200"/>
              </a:spcBef>
            </a:pPr>
            <a:r>
              <a:rPr lang="en" sz="1400" b="1" dirty="0" smtClean="0"/>
              <a:t>Conference Presentation:</a:t>
            </a:r>
          </a:p>
          <a:p>
            <a:pPr marL="742950" lvl="1" indent="-285750" algn="just">
              <a:spcBef>
                <a:spcPts val="200"/>
              </a:spcBef>
              <a:buSzPts val="1100"/>
            </a:pPr>
            <a:r>
              <a:rPr lang="en" sz="1200" dirty="0" smtClean="0"/>
              <a:t>Ramachandran</a:t>
            </a:r>
            <a:r>
              <a:rPr lang="en" sz="1200" dirty="0"/>
              <a:t>, N. &amp; Antony, J. (2015). Children of prostitutes vs. Children of women engaged in other occupations: A comparative study on Adjustment. Paper presented by Ramachandran, N. at the International Conference on Work, Stress and Health: Recent Perceptions Future Trends, St. Bede’s College, Shimla, India (October 26-27, 2015).</a:t>
            </a:r>
          </a:p>
          <a:p>
            <a:pPr marL="742950" lvl="1" indent="-285750" algn="just">
              <a:spcBef>
                <a:spcPts val="200"/>
              </a:spcBef>
              <a:buSzPts val="1100"/>
            </a:pPr>
            <a:r>
              <a:rPr lang="en" sz="1200" dirty="0"/>
              <a:t>Antony, J. (2016). Components of Academic Achievement: A Correlational Study between Learning Strategies and Affective Variables. Paper presented by Antony, J. at the 2016 International Symposium on Education and Psychology, Chulalongkorn University, Bangkok, Thailand (April 6-8, 2016</a:t>
            </a:r>
            <a:r>
              <a:rPr lang="en" sz="1200" dirty="0" smtClean="0"/>
              <a:t>).</a:t>
            </a:r>
            <a:endParaRPr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2"/>
          <p:cNvSpPr txBox="1">
            <a:spLocks noGrp="1"/>
          </p:cNvSpPr>
          <p:nvPr>
            <p:ph type="body" idx="1"/>
          </p:nvPr>
        </p:nvSpPr>
        <p:spPr>
          <a:xfrm>
            <a:off x="561109" y="464127"/>
            <a:ext cx="8028709" cy="4232564"/>
          </a:xfrm>
          <a:prstGeom prst="rect">
            <a:avLst/>
          </a:prstGeom>
        </p:spPr>
        <p:txBody>
          <a:bodyPr spcFirstLastPara="1" wrap="square" lIns="91425" tIns="91425" rIns="91425" bIns="91425" anchor="t" anchorCtr="0">
            <a:noAutofit/>
          </a:bodyPr>
          <a:lstStyle/>
          <a:p>
            <a:pPr marL="0" lvl="0" indent="0" algn="just">
              <a:buNone/>
            </a:pPr>
            <a:r>
              <a:rPr lang="en" b="1" dirty="0"/>
              <a:t>Dr Joan Antony </a:t>
            </a:r>
          </a:p>
          <a:p>
            <a:pPr marL="0" lvl="0" indent="0" algn="just">
              <a:spcBef>
                <a:spcPts val="0"/>
              </a:spcBef>
              <a:spcAft>
                <a:spcPts val="0"/>
              </a:spcAft>
              <a:buNone/>
            </a:pPr>
            <a:r>
              <a:rPr lang="en" sz="1400" i="1" dirty="0"/>
              <a:t>Associate Professor</a:t>
            </a:r>
          </a:p>
          <a:p>
            <a:pPr marL="0" lvl="0" indent="0" algn="just">
              <a:spcBef>
                <a:spcPts val="0"/>
              </a:spcBef>
              <a:spcAft>
                <a:spcPts val="0"/>
              </a:spcAft>
              <a:buNone/>
            </a:pPr>
            <a:endParaRPr lang="en" sz="900" dirty="0" smtClean="0"/>
          </a:p>
          <a:p>
            <a:pPr marL="285750" indent="-285750" algn="just">
              <a:spcBef>
                <a:spcPts val="200"/>
              </a:spcBef>
            </a:pPr>
            <a:r>
              <a:rPr lang="en-US" sz="1400" b="1" dirty="0"/>
              <a:t>Extension Activities</a:t>
            </a:r>
            <a:r>
              <a:rPr lang="en-US" sz="1400" b="1" dirty="0" smtClean="0"/>
              <a:t>:</a:t>
            </a:r>
          </a:p>
          <a:p>
            <a:pPr marL="285750" indent="-285750" algn="just">
              <a:spcBef>
                <a:spcPts val="200"/>
              </a:spcBef>
            </a:pPr>
            <a:r>
              <a:rPr lang="en-US" sz="1400" b="1" dirty="0" err="1" smtClean="0"/>
              <a:t>Convenor</a:t>
            </a:r>
            <a:r>
              <a:rPr lang="en-US" sz="1400" b="1" dirty="0" smtClean="0"/>
              <a:t> </a:t>
            </a:r>
            <a:r>
              <a:rPr lang="en-US" sz="1400" b="1" dirty="0"/>
              <a:t>: </a:t>
            </a:r>
            <a:r>
              <a:rPr lang="en-US" sz="1400" b="1" dirty="0" smtClean="0"/>
              <a:t>AICUF</a:t>
            </a:r>
          </a:p>
          <a:p>
            <a:pPr marL="742950" lvl="1" indent="-285750" algn="just">
              <a:spcBef>
                <a:spcPts val="200"/>
              </a:spcBef>
            </a:pPr>
            <a:r>
              <a:rPr lang="en-US" sz="1200" dirty="0" smtClean="0"/>
              <a:t>Talks</a:t>
            </a:r>
            <a:r>
              <a:rPr lang="en-US" sz="1200" dirty="0"/>
              <a:t>, debates and discussions on a wide range of pertinent topics, such as women empowerment, youth, faith, among many </a:t>
            </a:r>
            <a:r>
              <a:rPr lang="en-US" sz="1200" dirty="0" smtClean="0"/>
              <a:t>others.</a:t>
            </a:r>
          </a:p>
          <a:p>
            <a:pPr marL="742950" lvl="1" indent="-285750" algn="just">
              <a:spcBef>
                <a:spcPts val="200"/>
              </a:spcBef>
            </a:pPr>
            <a:r>
              <a:rPr lang="en-US" sz="1200" dirty="0" smtClean="0"/>
              <a:t>Interfaith discussions</a:t>
            </a:r>
          </a:p>
          <a:p>
            <a:pPr marL="742950" lvl="1" indent="-285750" algn="just">
              <a:spcBef>
                <a:spcPts val="200"/>
              </a:spcBef>
            </a:pPr>
            <a:r>
              <a:rPr lang="en-US" sz="1200" dirty="0" smtClean="0"/>
              <a:t>Visits </a:t>
            </a:r>
            <a:r>
              <a:rPr lang="en-US" sz="1200" dirty="0"/>
              <a:t>to orphanage, collection drives for providing amenities such as winter clothing, provisions, stationery, toiletries to </a:t>
            </a:r>
            <a:r>
              <a:rPr lang="en-US" sz="1200" dirty="0" err="1"/>
              <a:t>labourers</a:t>
            </a:r>
            <a:r>
              <a:rPr lang="en-US" sz="1200" dirty="0"/>
              <a:t> in college as well as other charitable societies around Delhi </a:t>
            </a:r>
            <a:endParaRPr lang="en-US" sz="1200" dirty="0" smtClean="0"/>
          </a:p>
          <a:p>
            <a:pPr marL="742950" lvl="1" indent="-285750" algn="just">
              <a:spcBef>
                <a:spcPts val="200"/>
              </a:spcBef>
            </a:pPr>
            <a:r>
              <a:rPr lang="en-US" sz="1200" dirty="0" smtClean="0"/>
              <a:t>AICUF </a:t>
            </a:r>
            <a:r>
              <a:rPr lang="en-US" sz="1200" dirty="0"/>
              <a:t>Day (Foundress Day Celebration) - ‘Celebrating Diversity Rooted in Divinity: The Power of Faith and Prayer’ (</a:t>
            </a:r>
            <a:r>
              <a:rPr lang="en-US" sz="1200" dirty="0" err="1"/>
              <a:t>i</a:t>
            </a:r>
            <a:r>
              <a:rPr lang="en-US" sz="1200" dirty="0"/>
              <a:t>) Prayer by students from different Religions and a joint prayer song by students from all Religions. (ii) Followed by Faith sharing by panelists </a:t>
            </a:r>
            <a:r>
              <a:rPr lang="en-US" sz="1200" dirty="0" err="1"/>
              <a:t>Dr.Nilima</a:t>
            </a:r>
            <a:r>
              <a:rPr lang="en-US" sz="1200" dirty="0"/>
              <a:t> </a:t>
            </a:r>
            <a:r>
              <a:rPr lang="en-US" sz="1200" dirty="0" err="1"/>
              <a:t>Chitgopekar</a:t>
            </a:r>
            <a:r>
              <a:rPr lang="en-US" sz="1200" dirty="0"/>
              <a:t>, </a:t>
            </a:r>
            <a:r>
              <a:rPr lang="en-US" sz="1200" dirty="0" err="1"/>
              <a:t>Dr.Purnima</a:t>
            </a:r>
            <a:r>
              <a:rPr lang="en-US" sz="1200" dirty="0"/>
              <a:t> </a:t>
            </a:r>
            <a:r>
              <a:rPr lang="en-US" sz="1200" dirty="0" err="1"/>
              <a:t>Topden</a:t>
            </a:r>
            <a:r>
              <a:rPr lang="en-US" sz="1200" dirty="0"/>
              <a:t>, Dr. Joan Anthony, </a:t>
            </a:r>
            <a:r>
              <a:rPr lang="en-US" sz="1200" dirty="0" err="1"/>
              <a:t>Dr.Gargi</a:t>
            </a:r>
            <a:r>
              <a:rPr lang="en-US" sz="1200" dirty="0"/>
              <a:t> Jain, </a:t>
            </a:r>
            <a:r>
              <a:rPr lang="en-US" sz="1200" dirty="0" err="1"/>
              <a:t>Dr.Gurmeet</a:t>
            </a:r>
            <a:r>
              <a:rPr lang="en-US" sz="1200" dirty="0"/>
              <a:t> </a:t>
            </a:r>
            <a:r>
              <a:rPr lang="en-US" sz="1200" dirty="0" err="1"/>
              <a:t>Bakshi</a:t>
            </a:r>
            <a:r>
              <a:rPr lang="en-US" sz="1200" dirty="0"/>
              <a:t> and a student-Ms. </a:t>
            </a:r>
            <a:r>
              <a:rPr lang="en-US" sz="1200" dirty="0" err="1"/>
              <a:t>Khushbhakt</a:t>
            </a:r>
            <a:r>
              <a:rPr lang="en-US" sz="1200" dirty="0"/>
              <a:t>, speaking on Hinduism, Buddhism, Christianity, Jainism, Sikhism and Islam respectively and Chairperson Mr. </a:t>
            </a:r>
            <a:r>
              <a:rPr lang="en-US" sz="1200" dirty="0" err="1"/>
              <a:t>Kurien</a:t>
            </a:r>
            <a:r>
              <a:rPr lang="en-US" sz="1200" dirty="0"/>
              <a:t> Joseph.</a:t>
            </a:r>
          </a:p>
        </p:txBody>
      </p:sp>
    </p:spTree>
    <p:extLst>
      <p:ext uri="{BB962C8B-B14F-4D97-AF65-F5344CB8AC3E}">
        <p14:creationId xmlns:p14="http://schemas.microsoft.com/office/powerpoint/2010/main" val="87219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2"/>
          <p:cNvSpPr txBox="1">
            <a:spLocks noGrp="1"/>
          </p:cNvSpPr>
          <p:nvPr>
            <p:ph type="body" idx="1"/>
          </p:nvPr>
        </p:nvSpPr>
        <p:spPr>
          <a:xfrm>
            <a:off x="561109" y="464127"/>
            <a:ext cx="8028709" cy="4232564"/>
          </a:xfrm>
          <a:prstGeom prst="rect">
            <a:avLst/>
          </a:prstGeom>
        </p:spPr>
        <p:txBody>
          <a:bodyPr spcFirstLastPara="1" wrap="square" lIns="91425" tIns="91425" rIns="91425" bIns="91425" anchor="t" anchorCtr="0">
            <a:noAutofit/>
          </a:bodyPr>
          <a:lstStyle/>
          <a:p>
            <a:pPr marL="0" lvl="0" indent="0" algn="just">
              <a:buNone/>
            </a:pPr>
            <a:r>
              <a:rPr lang="en" b="1" dirty="0"/>
              <a:t>Dr Shefali Mishra</a:t>
            </a:r>
          </a:p>
          <a:p>
            <a:pPr marL="0" lvl="0" indent="0" algn="just">
              <a:buNone/>
            </a:pPr>
            <a:r>
              <a:rPr lang="en" sz="1400" i="1" dirty="0"/>
              <a:t>Assistant Professor</a:t>
            </a:r>
          </a:p>
          <a:p>
            <a:pPr marL="0" lvl="0" indent="0" algn="just">
              <a:spcBef>
                <a:spcPts val="0"/>
              </a:spcBef>
              <a:spcAft>
                <a:spcPts val="0"/>
              </a:spcAft>
              <a:buNone/>
            </a:pPr>
            <a:endParaRPr lang="en" sz="900" dirty="0" smtClean="0"/>
          </a:p>
          <a:p>
            <a:pPr marL="285750" indent="-285750" algn="just"/>
            <a:r>
              <a:rPr lang="en" sz="1400" b="1" dirty="0"/>
              <a:t>Areas of interest:</a:t>
            </a:r>
            <a:r>
              <a:rPr lang="en" sz="1400" dirty="0"/>
              <a:t> </a:t>
            </a:r>
            <a:r>
              <a:rPr lang="en" sz="1400" dirty="0" smtClean="0"/>
              <a:t>Indian Psychology</a:t>
            </a:r>
            <a:endParaRPr lang="en" sz="1400" dirty="0"/>
          </a:p>
          <a:p>
            <a:pPr marL="285750" indent="-285750" algn="just">
              <a:spcBef>
                <a:spcPts val="200"/>
              </a:spcBef>
            </a:pPr>
            <a:r>
              <a:rPr lang="en" sz="1400" b="1" dirty="0" smtClean="0"/>
              <a:t>Research papers:</a:t>
            </a:r>
            <a:endParaRPr lang="en" sz="1400" b="1" dirty="0"/>
          </a:p>
          <a:p>
            <a:pPr marL="742950" lvl="1" indent="-285750" algn="just">
              <a:spcBef>
                <a:spcPts val="200"/>
              </a:spcBef>
            </a:pPr>
            <a:r>
              <a:rPr lang="en-US" sz="1200" dirty="0" smtClean="0"/>
              <a:t>Mishra</a:t>
            </a:r>
            <a:r>
              <a:rPr lang="en-US" sz="1200" dirty="0"/>
              <a:t>, S. (2016). Towards Positive Environmentalism: Lessons from Hinduism. Journal of Social Sciences and Linguistics, 6(2)</a:t>
            </a:r>
          </a:p>
          <a:p>
            <a:pPr marL="742950" lvl="1" indent="-285750" algn="just">
              <a:spcBef>
                <a:spcPts val="200"/>
              </a:spcBef>
            </a:pPr>
            <a:r>
              <a:rPr lang="en-US" sz="1200" dirty="0"/>
              <a:t>Pathak, V., &amp; Mishra, S. (2017).  Psychological effect of lullabies in child development. Indian Journal of Positive Psychology, 8(4), 677-680 </a:t>
            </a:r>
          </a:p>
          <a:p>
            <a:pPr marL="742950" lvl="1" indent="-285750" algn="just">
              <a:spcBef>
                <a:spcPts val="200"/>
              </a:spcBef>
            </a:pPr>
            <a:r>
              <a:rPr lang="en-US" sz="1200" dirty="0"/>
              <a:t>Mishra, S., &amp; Pathak, V. (2018). Understanding youth in the Indian context. Indian Journal of Health and Well Being, 9(2), </a:t>
            </a:r>
            <a:r>
              <a:rPr lang="en-US" sz="1200" dirty="0" smtClean="0"/>
              <a:t>321-323</a:t>
            </a:r>
          </a:p>
          <a:p>
            <a:pPr marL="285750" indent="-285750" algn="just">
              <a:spcBef>
                <a:spcPts val="200"/>
              </a:spcBef>
            </a:pPr>
            <a:r>
              <a:rPr lang="en-US" sz="1400" b="1" dirty="0" smtClean="0"/>
              <a:t>Lectures delivered:</a:t>
            </a:r>
          </a:p>
          <a:p>
            <a:pPr marL="742950" lvl="1" indent="-285750" algn="just">
              <a:spcBef>
                <a:spcPts val="200"/>
              </a:spcBef>
            </a:pPr>
            <a:r>
              <a:rPr lang="en-US" sz="1200" dirty="0" smtClean="0"/>
              <a:t>‘Know </a:t>
            </a:r>
            <a:r>
              <a:rPr lang="en-US" sz="1200" dirty="0"/>
              <a:t>thyself: An Indian perspective’, in </a:t>
            </a:r>
            <a:r>
              <a:rPr lang="en-US" sz="1200" dirty="0" err="1"/>
              <a:t>Aryabhatta</a:t>
            </a:r>
            <a:r>
              <a:rPr lang="en-US" sz="1200" dirty="0"/>
              <a:t> College, March 1, </a:t>
            </a:r>
            <a:r>
              <a:rPr lang="en-US" sz="1200" dirty="0" smtClean="0"/>
              <a:t>2017</a:t>
            </a:r>
          </a:p>
          <a:p>
            <a:pPr marL="742950" lvl="1" indent="-285750" algn="just">
              <a:spcBef>
                <a:spcPts val="200"/>
              </a:spcBef>
            </a:pPr>
            <a:r>
              <a:rPr lang="en-US" sz="1200" dirty="0" smtClean="0"/>
              <a:t>‘</a:t>
            </a:r>
            <a:r>
              <a:rPr lang="en-US" sz="1200" dirty="0" smtClean="0"/>
              <a:t>Childhood disability’, </a:t>
            </a:r>
            <a:r>
              <a:rPr lang="en-US" sz="1200" dirty="0"/>
              <a:t>in Department of </a:t>
            </a:r>
            <a:r>
              <a:rPr lang="en-US" sz="1200" dirty="0" err="1"/>
              <a:t>B.El.Ed</a:t>
            </a:r>
            <a:r>
              <a:rPr lang="en-US" sz="1200" dirty="0"/>
              <a:t>, Jesus and Mary College February 2, 2018</a:t>
            </a:r>
            <a:endParaRPr lang="en-US" sz="1200" dirty="0" smtClean="0"/>
          </a:p>
          <a:p>
            <a:pPr marL="285750" indent="-285750" algn="just">
              <a:spcBef>
                <a:spcPts val="200"/>
              </a:spcBef>
            </a:pPr>
            <a:r>
              <a:rPr lang="en-US" sz="1400" b="1" dirty="0" err="1" smtClean="0"/>
              <a:t>Convenor</a:t>
            </a:r>
            <a:r>
              <a:rPr lang="en-US" sz="1400" b="1" dirty="0"/>
              <a:t>:</a:t>
            </a:r>
            <a:endParaRPr lang="en-US" sz="1400" b="1" dirty="0" smtClean="0"/>
          </a:p>
          <a:p>
            <a:pPr marL="742950" lvl="1" indent="-285750" algn="just">
              <a:spcBef>
                <a:spcPts val="200"/>
              </a:spcBef>
            </a:pPr>
            <a:r>
              <a:rPr lang="en-US" sz="1200" dirty="0"/>
              <a:t>Film appreciation </a:t>
            </a:r>
            <a:r>
              <a:rPr lang="en-US" sz="1200" dirty="0" smtClean="0"/>
              <a:t>society</a:t>
            </a:r>
            <a:endParaRPr lang="en-US" sz="1200" dirty="0"/>
          </a:p>
        </p:txBody>
      </p:sp>
    </p:spTree>
    <p:extLst>
      <p:ext uri="{BB962C8B-B14F-4D97-AF65-F5344CB8AC3E}">
        <p14:creationId xmlns:p14="http://schemas.microsoft.com/office/powerpoint/2010/main" val="147264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a:spLocks noGrp="1"/>
          </p:cNvSpPr>
          <p:nvPr>
            <p:ph type="body" idx="1"/>
          </p:nvPr>
        </p:nvSpPr>
        <p:spPr>
          <a:xfrm>
            <a:off x="564950" y="457200"/>
            <a:ext cx="8012668" cy="4237629"/>
          </a:xfrm>
          <a:prstGeom prst="rect">
            <a:avLst/>
          </a:prstGeom>
        </p:spPr>
        <p:txBody>
          <a:bodyPr spcFirstLastPara="1" wrap="square" lIns="91425" tIns="91425" rIns="91425" bIns="91425" anchor="t" anchorCtr="0">
            <a:noAutofit/>
          </a:bodyPr>
          <a:lstStyle/>
          <a:p>
            <a:pPr marL="0" indent="0" algn="just">
              <a:buSzPts val="1800"/>
              <a:buNone/>
            </a:pPr>
            <a:r>
              <a:rPr lang="en" sz="1800" b="1" dirty="0"/>
              <a:t>Dr Sneh Kapoor </a:t>
            </a:r>
          </a:p>
          <a:p>
            <a:pPr marL="0" lvl="0" indent="0" algn="just">
              <a:buNone/>
            </a:pPr>
            <a:r>
              <a:rPr lang="en" i="1" dirty="0"/>
              <a:t>Assistant Professor (Ad-hoc</a:t>
            </a:r>
            <a:r>
              <a:rPr lang="en" i="1" dirty="0" smtClean="0"/>
              <a:t>) </a:t>
            </a:r>
            <a:r>
              <a:rPr lang="en" i="1" dirty="0"/>
              <a:t>teaching in JMC since January 2015</a:t>
            </a:r>
            <a:endParaRPr i="1" dirty="0"/>
          </a:p>
          <a:p>
            <a:pPr marL="0" lvl="0" indent="0" algn="just">
              <a:lnSpc>
                <a:spcPct val="100000"/>
              </a:lnSpc>
              <a:spcBef>
                <a:spcPts val="0"/>
              </a:spcBef>
              <a:spcAft>
                <a:spcPts val="0"/>
              </a:spcAft>
              <a:buNone/>
            </a:pPr>
            <a:r>
              <a:rPr lang="en" i="1" dirty="0"/>
              <a:t>Awarded PhD in May 2016 ( Clinical Psychology, All India Institute of Medical Sciences, New Delhi) : Development of Self Help Manual for Management of Obsessive Compulsive Disorder</a:t>
            </a:r>
            <a:endParaRPr i="1" dirty="0"/>
          </a:p>
          <a:p>
            <a:pPr marL="0" lvl="0" indent="0" algn="just" rtl="0">
              <a:lnSpc>
                <a:spcPct val="100000"/>
              </a:lnSpc>
              <a:spcBef>
                <a:spcPts val="0"/>
              </a:spcBef>
              <a:spcAft>
                <a:spcPts val="0"/>
              </a:spcAft>
              <a:buNone/>
            </a:pPr>
            <a:endParaRPr sz="900" dirty="0"/>
          </a:p>
          <a:p>
            <a:pPr marL="285750" indent="-285750" algn="just">
              <a:spcBef>
                <a:spcPts val="200"/>
              </a:spcBef>
            </a:pPr>
            <a:r>
              <a:rPr lang="en" b="1" dirty="0"/>
              <a:t>Areas of </a:t>
            </a:r>
            <a:r>
              <a:rPr lang="en" b="1" dirty="0" smtClean="0"/>
              <a:t>Interest: </a:t>
            </a:r>
            <a:r>
              <a:rPr lang="en" sz="1200" dirty="0"/>
              <a:t>Mental Health Awareness, Therapy outreach, Psychopathology, </a:t>
            </a:r>
            <a:r>
              <a:rPr lang="en" sz="1200" dirty="0" smtClean="0"/>
              <a:t>Gender</a:t>
            </a:r>
            <a:endParaRPr lang="en" sz="1200" dirty="0"/>
          </a:p>
          <a:p>
            <a:pPr marL="285750" indent="-285750" algn="just">
              <a:spcBef>
                <a:spcPts val="200"/>
              </a:spcBef>
            </a:pPr>
            <a:r>
              <a:rPr lang="en" b="1" dirty="0" smtClean="0"/>
              <a:t>Research </a:t>
            </a:r>
            <a:r>
              <a:rPr lang="en" b="1" dirty="0"/>
              <a:t>papers (2015 - 2017</a:t>
            </a:r>
            <a:r>
              <a:rPr lang="en" b="1" dirty="0" smtClean="0"/>
              <a:t>):</a:t>
            </a:r>
            <a:endParaRPr lang="en" b="1" dirty="0"/>
          </a:p>
          <a:p>
            <a:pPr marL="742950" lvl="1" indent="-285750" algn="just">
              <a:spcBef>
                <a:spcPts val="200"/>
              </a:spcBef>
            </a:pPr>
            <a:r>
              <a:rPr lang="en" dirty="0" smtClean="0"/>
              <a:t>Kapoor</a:t>
            </a:r>
            <a:r>
              <a:rPr lang="en" dirty="0"/>
              <a:t>, S., Mehta, M., &amp; Kapoor, B. (2017). Gender differences in subtypes of obsessive compulsive disorder. Indian Journal of Health &amp; Wellbeing, 8(6</a:t>
            </a:r>
            <a:r>
              <a:rPr lang="en" dirty="0" smtClean="0"/>
              <a:t>).</a:t>
            </a:r>
            <a:endParaRPr lang="en" dirty="0"/>
          </a:p>
          <a:p>
            <a:pPr marL="285750" indent="-285750" algn="just">
              <a:spcBef>
                <a:spcPts val="200"/>
              </a:spcBef>
            </a:pPr>
            <a:r>
              <a:rPr lang="en" b="1" dirty="0" smtClean="0"/>
              <a:t>Chapters:</a:t>
            </a:r>
          </a:p>
          <a:p>
            <a:pPr marL="742950" lvl="1" indent="-285750" algn="just">
              <a:spcBef>
                <a:spcPts val="200"/>
              </a:spcBef>
            </a:pPr>
            <a:r>
              <a:rPr lang="en" dirty="0"/>
              <a:t>Kapoor S., Mehta M.&amp; Sagar R. (2015) Management of Obsessive Compulsive Disorder in Adolescents. A Practical Approach to Cognitive Behaviour Therapy for Adolescents. Springer Publications.</a:t>
            </a:r>
          </a:p>
          <a:p>
            <a:pPr marL="742950" lvl="1" indent="-285750" algn="just">
              <a:spcBef>
                <a:spcPts val="200"/>
              </a:spcBef>
            </a:pPr>
            <a:r>
              <a:rPr lang="en" dirty="0"/>
              <a:t>Mehta M., Kapoor S. (2015) Academic and School Related Difficulties In SLD. Specific Learning Disability : Indian Scenario. Jaypee Publications.</a:t>
            </a:r>
          </a:p>
          <a:p>
            <a:pPr marL="742950" lvl="1" indent="-285750" algn="just">
              <a:spcBef>
                <a:spcPts val="200"/>
              </a:spcBef>
            </a:pPr>
            <a:r>
              <a:rPr lang="en-IN" dirty="0"/>
              <a:t>Mehta M., Kapoor S. (2015) Assessment of Mental Wellbeing in Children. Postgraduate Textbook of </a:t>
            </a:r>
            <a:r>
              <a:rPr lang="en-IN" dirty="0" err="1"/>
              <a:t>Pediatrics</a:t>
            </a:r>
            <a:r>
              <a:rPr lang="en-IN" dirty="0"/>
              <a:t>. </a:t>
            </a:r>
            <a:r>
              <a:rPr lang="en-IN" dirty="0" err="1"/>
              <a:t>Jaypee</a:t>
            </a:r>
            <a:r>
              <a:rPr lang="en-IN" dirty="0"/>
              <a:t> Publications.</a:t>
            </a:r>
          </a:p>
          <a:p>
            <a:pPr marL="742950" lvl="1" indent="-285750" algn="just">
              <a:spcBef>
                <a:spcPts val="200"/>
              </a:spcBef>
            </a:pPr>
            <a:r>
              <a:rPr lang="en-IN" dirty="0"/>
              <a:t>Mehta M., Kapoor S. (2016) Psychosocial Management of Health Problems. Springer Publications, In Press.</a:t>
            </a:r>
          </a:p>
          <a:p>
            <a:pPr marL="742950" lvl="1" indent="-285750">
              <a:spcBef>
                <a:spcPts val="200"/>
              </a:spcBef>
            </a:pPr>
            <a:endParaRPr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80"/>
          <p:cNvSpPr txBox="1">
            <a:spLocks noGrp="1"/>
          </p:cNvSpPr>
          <p:nvPr>
            <p:ph type="body" idx="1"/>
          </p:nvPr>
        </p:nvSpPr>
        <p:spPr>
          <a:xfrm>
            <a:off x="564950" y="457200"/>
            <a:ext cx="8012668" cy="4237629"/>
          </a:xfrm>
          <a:prstGeom prst="rect">
            <a:avLst/>
          </a:prstGeom>
        </p:spPr>
        <p:txBody>
          <a:bodyPr spcFirstLastPara="1" wrap="square" lIns="91425" tIns="91425" rIns="91425" bIns="91425" anchor="t" anchorCtr="0">
            <a:noAutofit/>
          </a:bodyPr>
          <a:lstStyle/>
          <a:p>
            <a:pPr marL="0" indent="0" algn="just">
              <a:buSzPts val="1800"/>
              <a:buNone/>
            </a:pPr>
            <a:r>
              <a:rPr lang="en" sz="1800" b="1" dirty="0"/>
              <a:t>Dr Sneh Kapoor </a:t>
            </a:r>
          </a:p>
          <a:p>
            <a:pPr marL="0" lvl="0" indent="0" algn="just">
              <a:buNone/>
            </a:pPr>
            <a:r>
              <a:rPr lang="en" i="1" dirty="0"/>
              <a:t>Assistant Professor (Ad-hoc</a:t>
            </a:r>
            <a:r>
              <a:rPr lang="en" i="1" dirty="0" smtClean="0"/>
              <a:t>) </a:t>
            </a:r>
            <a:r>
              <a:rPr lang="en" i="1" dirty="0"/>
              <a:t>teaching in JMC since January 2015</a:t>
            </a:r>
            <a:endParaRPr i="1" dirty="0"/>
          </a:p>
          <a:p>
            <a:pPr marL="0" lvl="0" indent="0" algn="just">
              <a:lnSpc>
                <a:spcPct val="100000"/>
              </a:lnSpc>
              <a:spcBef>
                <a:spcPts val="0"/>
              </a:spcBef>
              <a:spcAft>
                <a:spcPts val="0"/>
              </a:spcAft>
              <a:buNone/>
            </a:pPr>
            <a:r>
              <a:rPr lang="en" i="1" dirty="0"/>
              <a:t>Awarded PhD in May 2016 ( Clinical Psychology, All India Institute of Medical Sciences, New Delhi) : Development of Self Help Manual for Management of Obsessive Compulsive Disorder</a:t>
            </a:r>
            <a:endParaRPr i="1" dirty="0"/>
          </a:p>
          <a:p>
            <a:pPr marL="0" lvl="0" indent="0" rtl="0">
              <a:spcBef>
                <a:spcPts val="200"/>
              </a:spcBef>
              <a:spcAft>
                <a:spcPts val="0"/>
              </a:spcAft>
              <a:buNone/>
            </a:pPr>
            <a:endParaRPr sz="900" dirty="0"/>
          </a:p>
          <a:p>
            <a:pPr marL="285750" indent="-285750" algn="just">
              <a:spcBef>
                <a:spcPts val="200"/>
              </a:spcBef>
              <a:buSzPct val="100000"/>
            </a:pPr>
            <a:r>
              <a:rPr lang="en-US" b="1" dirty="0"/>
              <a:t>Others</a:t>
            </a:r>
          </a:p>
          <a:p>
            <a:pPr marL="742950" lvl="1" indent="-285750" algn="just">
              <a:spcBef>
                <a:spcPts val="200"/>
              </a:spcBef>
              <a:buSzPct val="100000"/>
            </a:pPr>
            <a:r>
              <a:rPr lang="en-US" dirty="0"/>
              <a:t>Letter to the Editor: Srivastava, </a:t>
            </a:r>
            <a:r>
              <a:rPr lang="en-US" dirty="0" err="1"/>
              <a:t>Paakhi</a:t>
            </a:r>
            <a:r>
              <a:rPr lang="en-US" dirty="0"/>
              <a:t> &amp; Kapoor, </a:t>
            </a:r>
            <a:r>
              <a:rPr lang="en-US" dirty="0" err="1"/>
              <a:t>Sneh</a:t>
            </a:r>
            <a:r>
              <a:rPr lang="en-US" dirty="0"/>
              <a:t>. (2017). Imitation Injury among Children-An Overlooked Phenomenon. The British Journal of Psychiatry. 210.</a:t>
            </a:r>
          </a:p>
          <a:p>
            <a:pPr marL="742950" lvl="1" indent="-285750" algn="just">
              <a:spcBef>
                <a:spcPts val="200"/>
              </a:spcBef>
              <a:buSzPct val="100000"/>
            </a:pPr>
            <a:r>
              <a:rPr lang="en-US" dirty="0"/>
              <a:t>Popular Article: Psychologists as Positive Social Change Agents in India: Ideas for Action. </a:t>
            </a:r>
            <a:r>
              <a:rPr lang="en-US" dirty="0" err="1"/>
              <a:t>Khabron</a:t>
            </a:r>
            <a:r>
              <a:rPr lang="en-US" dirty="0"/>
              <a:t> </a:t>
            </a:r>
            <a:r>
              <a:rPr lang="en-US" dirty="0" err="1"/>
              <a:t>Ka</a:t>
            </a:r>
            <a:r>
              <a:rPr lang="en-US" dirty="0"/>
              <a:t> Safar (2017)</a:t>
            </a:r>
          </a:p>
          <a:p>
            <a:pPr marL="285750" indent="-285750" algn="just">
              <a:spcBef>
                <a:spcPts val="200"/>
              </a:spcBef>
              <a:buSzPct val="100000"/>
            </a:pPr>
            <a:r>
              <a:rPr lang="en-US" b="1" dirty="0"/>
              <a:t>Conference Presentations (International):</a:t>
            </a:r>
          </a:p>
          <a:p>
            <a:pPr marL="742950" lvl="1" indent="-285750" algn="just">
              <a:spcBef>
                <a:spcPts val="200"/>
              </a:spcBef>
              <a:buSzPct val="100000"/>
            </a:pPr>
            <a:r>
              <a:rPr lang="en-US" dirty="0"/>
              <a:t>123rd Annual Convention of the American Psychological Association (APA) (August 2015) – Poster Presentation: Self Help Manual Approach in the treatment of Obsessive Compulsive Disorder</a:t>
            </a:r>
          </a:p>
          <a:p>
            <a:pPr marL="742950" lvl="1" indent="-285750" algn="just">
              <a:spcBef>
                <a:spcPts val="200"/>
              </a:spcBef>
              <a:buSzPct val="100000"/>
            </a:pPr>
            <a:r>
              <a:rPr lang="en-US" dirty="0"/>
              <a:t>International Conference on Cognitive </a:t>
            </a:r>
            <a:r>
              <a:rPr lang="en-US" dirty="0" err="1"/>
              <a:t>Behavioural</a:t>
            </a:r>
            <a:r>
              <a:rPr lang="en-US" dirty="0"/>
              <a:t> Interventions, New Delhi (March 2015) – Invited Lecture : Technology based CBT- Manual based Treatment for Obsessive Compulsive Disorder</a:t>
            </a:r>
          </a:p>
          <a:p>
            <a:pPr marL="742950" lvl="1" indent="-285750">
              <a:spcBef>
                <a:spcPts val="200"/>
              </a:spcBef>
            </a:pPr>
            <a:endParaRPr sz="1000" dirty="0"/>
          </a:p>
        </p:txBody>
      </p:sp>
    </p:spTree>
    <p:extLst>
      <p:ext uri="{BB962C8B-B14F-4D97-AF65-F5344CB8AC3E}">
        <p14:creationId xmlns:p14="http://schemas.microsoft.com/office/powerpoint/2010/main" val="762181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80"/>
          <p:cNvSpPr txBox="1">
            <a:spLocks noGrp="1"/>
          </p:cNvSpPr>
          <p:nvPr>
            <p:ph type="body" idx="1"/>
          </p:nvPr>
        </p:nvSpPr>
        <p:spPr>
          <a:xfrm>
            <a:off x="564950" y="457200"/>
            <a:ext cx="8012668" cy="4237629"/>
          </a:xfrm>
          <a:prstGeom prst="rect">
            <a:avLst/>
          </a:prstGeom>
        </p:spPr>
        <p:txBody>
          <a:bodyPr spcFirstLastPara="1" wrap="square" lIns="91425" tIns="91425" rIns="91425" bIns="91425" anchor="t" anchorCtr="0">
            <a:noAutofit/>
          </a:bodyPr>
          <a:lstStyle/>
          <a:p>
            <a:pPr marL="0" indent="0" algn="just">
              <a:buSzPts val="1800"/>
              <a:buNone/>
            </a:pPr>
            <a:r>
              <a:rPr lang="en" sz="1800" b="1" dirty="0"/>
              <a:t>Dr Sneh Kapoor </a:t>
            </a:r>
          </a:p>
          <a:p>
            <a:pPr marL="0" lvl="0" indent="0" algn="just">
              <a:buNone/>
            </a:pPr>
            <a:r>
              <a:rPr lang="en" i="1" dirty="0"/>
              <a:t>Assistant Professor (Ad-hoc</a:t>
            </a:r>
            <a:r>
              <a:rPr lang="en" i="1" dirty="0" smtClean="0"/>
              <a:t>) </a:t>
            </a:r>
            <a:r>
              <a:rPr lang="en" i="1" dirty="0"/>
              <a:t>teaching in JMC since January 2015</a:t>
            </a:r>
            <a:endParaRPr i="1" dirty="0"/>
          </a:p>
          <a:p>
            <a:pPr marL="0" lvl="0" indent="0" algn="just">
              <a:lnSpc>
                <a:spcPct val="100000"/>
              </a:lnSpc>
              <a:spcBef>
                <a:spcPts val="0"/>
              </a:spcBef>
              <a:spcAft>
                <a:spcPts val="0"/>
              </a:spcAft>
              <a:buNone/>
            </a:pPr>
            <a:r>
              <a:rPr lang="en" i="1" dirty="0"/>
              <a:t>Awarded PhD in May 2016 ( Clinical Psychology, All India Institute of Medical Sciences, New Delhi) : Development of Self Help Manual for Management of Obsessive Compulsive Disorder</a:t>
            </a:r>
            <a:endParaRPr i="1" dirty="0"/>
          </a:p>
          <a:p>
            <a:pPr marL="0" lvl="0" indent="0" algn="just" rtl="0">
              <a:lnSpc>
                <a:spcPct val="100000"/>
              </a:lnSpc>
              <a:spcBef>
                <a:spcPts val="0"/>
              </a:spcBef>
              <a:spcAft>
                <a:spcPts val="0"/>
              </a:spcAft>
              <a:buNone/>
            </a:pPr>
            <a:endParaRPr sz="900" dirty="0"/>
          </a:p>
          <a:p>
            <a:pPr marL="285750" indent="-285750" algn="just">
              <a:spcBef>
                <a:spcPts val="200"/>
              </a:spcBef>
              <a:buSzPct val="100000"/>
            </a:pPr>
            <a:r>
              <a:rPr lang="en-US" b="1" dirty="0" smtClean="0"/>
              <a:t>Conference </a:t>
            </a:r>
            <a:r>
              <a:rPr lang="en-US" b="1" dirty="0"/>
              <a:t>Presentations </a:t>
            </a:r>
            <a:r>
              <a:rPr lang="en-US" b="1" dirty="0" smtClean="0"/>
              <a:t>(</a:t>
            </a:r>
            <a:r>
              <a:rPr lang="en-US" b="1" dirty="0"/>
              <a:t>N</a:t>
            </a:r>
            <a:r>
              <a:rPr lang="en-US" b="1" dirty="0" smtClean="0"/>
              <a:t>ational):</a:t>
            </a:r>
          </a:p>
          <a:p>
            <a:pPr marL="742950" lvl="1" indent="-285750" algn="just">
              <a:spcBef>
                <a:spcPts val="200"/>
              </a:spcBef>
              <a:buSzPct val="100000"/>
            </a:pPr>
            <a:r>
              <a:rPr lang="en-US" dirty="0" smtClean="0"/>
              <a:t>Delivered </a:t>
            </a:r>
            <a:r>
              <a:rPr lang="en-US" dirty="0"/>
              <a:t>a symposium on Child Sexual Abuse: Risk and Impact, at National Trauma Conclave, at All India Institute of Medical Sciences, New Delhi (March </a:t>
            </a:r>
            <a:r>
              <a:rPr lang="en-US" dirty="0" smtClean="0"/>
              <a:t>2018)</a:t>
            </a:r>
          </a:p>
          <a:p>
            <a:pPr marL="285750" indent="-285750" algn="just">
              <a:spcBef>
                <a:spcPts val="200"/>
              </a:spcBef>
              <a:buSzPct val="100000"/>
            </a:pPr>
            <a:r>
              <a:rPr lang="en-US" b="1" dirty="0" smtClean="0"/>
              <a:t>Others</a:t>
            </a:r>
          </a:p>
          <a:p>
            <a:pPr marL="742950" lvl="1" indent="-285750" algn="just">
              <a:spcBef>
                <a:spcPts val="200"/>
              </a:spcBef>
              <a:buSzPct val="100000"/>
            </a:pPr>
            <a:r>
              <a:rPr lang="en-US" dirty="0" smtClean="0"/>
              <a:t>Delivered </a:t>
            </a:r>
            <a:r>
              <a:rPr lang="en-US" dirty="0"/>
              <a:t>a training on Counseling for Substance Abuse at </a:t>
            </a:r>
            <a:r>
              <a:rPr lang="en-US" dirty="0" err="1"/>
              <a:t>Defence</a:t>
            </a:r>
            <a:r>
              <a:rPr lang="en-US" dirty="0"/>
              <a:t> Institute of Psychological Research (September </a:t>
            </a:r>
            <a:r>
              <a:rPr lang="en-US" dirty="0" smtClean="0"/>
              <a:t>2016)</a:t>
            </a:r>
          </a:p>
          <a:p>
            <a:pPr marL="742950" lvl="1" indent="-285750" algn="just">
              <a:spcBef>
                <a:spcPts val="200"/>
              </a:spcBef>
              <a:buSzPct val="100000"/>
            </a:pPr>
            <a:r>
              <a:rPr lang="en-US" dirty="0" smtClean="0"/>
              <a:t>Attended </a:t>
            </a:r>
            <a:r>
              <a:rPr lang="en-US" dirty="0"/>
              <a:t>lecture on Pathological Love, by </a:t>
            </a:r>
            <a:r>
              <a:rPr lang="en-US" dirty="0" err="1"/>
              <a:t>Dr</a:t>
            </a:r>
            <a:r>
              <a:rPr lang="en-US" dirty="0"/>
              <a:t> Salman Akhtar , organized by AIIMS (CN Centre) in January </a:t>
            </a:r>
            <a:r>
              <a:rPr lang="en-US" dirty="0" smtClean="0"/>
              <a:t>2018</a:t>
            </a:r>
          </a:p>
          <a:p>
            <a:pPr marL="285750" indent="-285750" algn="just">
              <a:spcBef>
                <a:spcPts val="200"/>
              </a:spcBef>
              <a:buSzPct val="100000"/>
            </a:pPr>
            <a:r>
              <a:rPr lang="en-US" b="1" dirty="0" smtClean="0"/>
              <a:t>Extension Activities</a:t>
            </a:r>
          </a:p>
          <a:p>
            <a:pPr marL="742950" lvl="1" indent="-285750" algn="just">
              <a:spcBef>
                <a:spcPts val="200"/>
              </a:spcBef>
              <a:buSzPct val="100000"/>
            </a:pPr>
            <a:r>
              <a:rPr lang="en-US" dirty="0" smtClean="0"/>
              <a:t>Association </a:t>
            </a:r>
            <a:r>
              <a:rPr lang="en-US" dirty="0"/>
              <a:t>co-</a:t>
            </a:r>
            <a:r>
              <a:rPr lang="en-US" dirty="0" err="1"/>
              <a:t>incharge</a:t>
            </a:r>
            <a:r>
              <a:rPr lang="en-US" dirty="0"/>
              <a:t>, July – December  2015, Association in-charge, January – May </a:t>
            </a:r>
            <a:r>
              <a:rPr lang="en-US" dirty="0" smtClean="0"/>
              <a:t>2016</a:t>
            </a:r>
          </a:p>
          <a:p>
            <a:pPr marL="742950" lvl="1" indent="-285750" algn="just">
              <a:spcBef>
                <a:spcPts val="200"/>
              </a:spcBef>
              <a:buSzPct val="100000"/>
            </a:pPr>
            <a:r>
              <a:rPr lang="en-US" dirty="0" smtClean="0"/>
              <a:t>Supervised </a:t>
            </a:r>
            <a:r>
              <a:rPr lang="en-US" dirty="0"/>
              <a:t>numerous campaigns on mental health awareness and stigma, suicide prevention awareness. 2015, </a:t>
            </a:r>
            <a:r>
              <a:rPr lang="en-US" dirty="0" smtClean="0"/>
              <a:t>2017</a:t>
            </a:r>
          </a:p>
          <a:p>
            <a:pPr marL="742950" lvl="1" indent="-285750" algn="just">
              <a:spcBef>
                <a:spcPts val="200"/>
              </a:spcBef>
              <a:buSzPct val="100000"/>
            </a:pPr>
            <a:r>
              <a:rPr lang="en-US" dirty="0" smtClean="0"/>
              <a:t>College </a:t>
            </a:r>
            <a:r>
              <a:rPr lang="en-US" dirty="0"/>
              <a:t>activities : Publicity team – golden jubilee event of college (2017),, Core committee member – montage 2018, Member - Indian Cultural Society (2017 - 18), Film Appreciation Society (2016 - 17)</a:t>
            </a:r>
          </a:p>
          <a:p>
            <a:pPr marL="742950" lvl="1" indent="-285750">
              <a:lnSpc>
                <a:spcPct val="115000"/>
              </a:lnSpc>
              <a:spcBef>
                <a:spcPts val="200"/>
              </a:spcBef>
              <a:buSzPct val="100000"/>
            </a:pPr>
            <a:endParaRPr lang="en-US" dirty="0"/>
          </a:p>
          <a:p>
            <a:pPr marL="742950" lvl="1" indent="-285750">
              <a:spcBef>
                <a:spcPts val="200"/>
              </a:spcBef>
            </a:pPr>
            <a:endParaRPr sz="1000" dirty="0"/>
          </a:p>
        </p:txBody>
      </p:sp>
    </p:spTree>
    <p:extLst>
      <p:ext uri="{BB962C8B-B14F-4D97-AF65-F5344CB8AC3E}">
        <p14:creationId xmlns:p14="http://schemas.microsoft.com/office/powerpoint/2010/main" val="24743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3911" y="1907741"/>
            <a:ext cx="3341836" cy="1318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Overview</a:t>
            </a:r>
            <a:endParaRPr dirty="0"/>
          </a:p>
        </p:txBody>
      </p:sp>
      <p:sp>
        <p:nvSpPr>
          <p:cNvPr id="79" name="Shape 79"/>
          <p:cNvSpPr txBox="1">
            <a:spLocks noGrp="1"/>
          </p:cNvSpPr>
          <p:nvPr>
            <p:ph type="body" idx="2"/>
          </p:nvPr>
        </p:nvSpPr>
        <p:spPr>
          <a:xfrm>
            <a:off x="4712888" y="1230666"/>
            <a:ext cx="3837000" cy="280758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b="1" dirty="0">
              <a:solidFill>
                <a:schemeClr val="tx1"/>
              </a:solidFill>
            </a:endParaRPr>
          </a:p>
          <a:p>
            <a:pPr marL="0" lvl="0" indent="0">
              <a:spcBef>
                <a:spcPts val="1600"/>
              </a:spcBef>
              <a:spcAft>
                <a:spcPts val="0"/>
              </a:spcAft>
              <a:buNone/>
            </a:pPr>
            <a:r>
              <a:rPr lang="en" b="1" dirty="0" smtClean="0">
                <a:solidFill>
                  <a:schemeClr val="tx1"/>
                </a:solidFill>
              </a:rPr>
              <a:t>Department </a:t>
            </a:r>
            <a:r>
              <a:rPr lang="en" b="1" dirty="0">
                <a:solidFill>
                  <a:schemeClr val="tx1"/>
                </a:solidFill>
              </a:rPr>
              <a:t>Profile</a:t>
            </a:r>
            <a:endParaRPr b="1" dirty="0">
              <a:solidFill>
                <a:schemeClr val="tx1"/>
              </a:solidFill>
            </a:endParaRPr>
          </a:p>
          <a:p>
            <a:pPr marL="0" lvl="0" indent="0">
              <a:spcBef>
                <a:spcPts val="1600"/>
              </a:spcBef>
              <a:spcAft>
                <a:spcPts val="0"/>
              </a:spcAft>
              <a:buNone/>
            </a:pPr>
            <a:r>
              <a:rPr lang="en" b="1" dirty="0">
                <a:solidFill>
                  <a:schemeClr val="tx1"/>
                </a:solidFill>
              </a:rPr>
              <a:t>Teacher Profile</a:t>
            </a:r>
            <a:endParaRPr b="1" dirty="0">
              <a:solidFill>
                <a:schemeClr val="tx1"/>
              </a:solidFill>
            </a:endParaRPr>
          </a:p>
          <a:p>
            <a:pPr marL="0" lvl="0" indent="0">
              <a:spcBef>
                <a:spcPts val="1600"/>
              </a:spcBef>
              <a:spcAft>
                <a:spcPts val="0"/>
              </a:spcAft>
              <a:buNone/>
            </a:pPr>
            <a:r>
              <a:rPr lang="en" b="1" dirty="0">
                <a:solidFill>
                  <a:schemeClr val="tx1"/>
                </a:solidFill>
              </a:rPr>
              <a:t>Students</a:t>
            </a:r>
            <a:endParaRPr b="1" dirty="0">
              <a:solidFill>
                <a:schemeClr val="tx1"/>
              </a:solidFill>
            </a:endParaRPr>
          </a:p>
          <a:p>
            <a:pPr marL="0" lvl="0" indent="0">
              <a:spcBef>
                <a:spcPts val="1600"/>
              </a:spcBef>
              <a:spcAft>
                <a:spcPts val="0"/>
              </a:spcAft>
              <a:buNone/>
            </a:pPr>
            <a:r>
              <a:rPr lang="en" b="1" dirty="0">
                <a:solidFill>
                  <a:schemeClr val="tx1"/>
                </a:solidFill>
              </a:rPr>
              <a:t>SWOC Analysis</a:t>
            </a:r>
            <a:endParaRPr b="1" dirty="0">
              <a:solidFill>
                <a:schemeClr val="tx1"/>
              </a:solidFill>
            </a:endParaRPr>
          </a:p>
          <a:p>
            <a:pPr marL="0" lvl="0" indent="0">
              <a:spcBef>
                <a:spcPts val="1600"/>
              </a:spcBef>
              <a:spcAft>
                <a:spcPts val="0"/>
              </a:spcAft>
              <a:buNone/>
            </a:pPr>
            <a:r>
              <a:rPr lang="en" b="1" dirty="0">
                <a:solidFill>
                  <a:schemeClr val="tx1"/>
                </a:solidFill>
              </a:rPr>
              <a:t>Future direction and Goals</a:t>
            </a:r>
            <a:endParaRPr b="1" dirty="0">
              <a:solidFill>
                <a:schemeClr val="tx1"/>
              </a:solidFill>
            </a:endParaRPr>
          </a:p>
          <a:p>
            <a:pPr marL="0" lvl="0" indent="0">
              <a:spcBef>
                <a:spcPts val="1600"/>
              </a:spcBef>
              <a:spcAft>
                <a:spcPts val="1600"/>
              </a:spcAft>
              <a:buNone/>
            </a:pPr>
            <a:endParaRPr b="1" dirty="0">
              <a:solidFill>
                <a:schemeClr val="tx1"/>
              </a:solidFill>
            </a:endParaRPr>
          </a:p>
        </p:txBody>
      </p:sp>
      <p:cxnSp>
        <p:nvCxnSpPr>
          <p:cNvPr id="5" name="Straight Connector 4"/>
          <p:cNvCxnSpPr/>
          <p:nvPr/>
        </p:nvCxnSpPr>
        <p:spPr>
          <a:xfrm>
            <a:off x="4008907" y="1402461"/>
            <a:ext cx="6579" cy="23287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body" idx="1"/>
          </p:nvPr>
        </p:nvSpPr>
        <p:spPr>
          <a:xfrm>
            <a:off x="573206" y="464024"/>
            <a:ext cx="8011236" cy="4237630"/>
          </a:xfrm>
          <a:prstGeom prst="rect">
            <a:avLst/>
          </a:prstGeom>
        </p:spPr>
        <p:txBody>
          <a:bodyPr spcFirstLastPara="1" wrap="square" lIns="91425" tIns="91425" rIns="91425" bIns="91425" anchor="t" anchorCtr="0">
            <a:noAutofit/>
          </a:bodyPr>
          <a:lstStyle/>
          <a:p>
            <a:pPr marL="0" lvl="0" indent="0">
              <a:buNone/>
            </a:pPr>
            <a:r>
              <a:rPr lang="en" sz="1800" b="1" dirty="0"/>
              <a:t>Ms. Bhumika Kapoor</a:t>
            </a:r>
          </a:p>
          <a:p>
            <a:pPr marL="0" lvl="0" indent="0">
              <a:buNone/>
            </a:pPr>
            <a:r>
              <a:rPr lang="en" i="1" dirty="0"/>
              <a:t>Assistant Professor (Ad-hoc) teaching in JMC since January 2015</a:t>
            </a:r>
            <a:r>
              <a:rPr lang="en" i="1" dirty="0" smtClean="0"/>
              <a:t>.</a:t>
            </a:r>
          </a:p>
          <a:p>
            <a:pPr marL="0" lvl="0" indent="0">
              <a:buNone/>
            </a:pPr>
            <a:endParaRPr sz="900" i="1" dirty="0"/>
          </a:p>
          <a:p>
            <a:pPr marL="285750" indent="-285750" algn="just">
              <a:spcBef>
                <a:spcPts val="200"/>
              </a:spcBef>
            </a:pPr>
            <a:r>
              <a:rPr lang="en" b="1" dirty="0"/>
              <a:t>Areas of Interest: </a:t>
            </a:r>
            <a:r>
              <a:rPr lang="en" sz="1200" dirty="0"/>
              <a:t>Social Psychology, Organizational Behavior, Qualitative Research, Globalization, </a:t>
            </a:r>
            <a:r>
              <a:rPr lang="en" sz="1200" dirty="0" smtClean="0"/>
              <a:t>Gender</a:t>
            </a:r>
          </a:p>
          <a:p>
            <a:pPr marL="285750" indent="-285750" algn="just">
              <a:spcBef>
                <a:spcPts val="200"/>
              </a:spcBef>
            </a:pPr>
            <a:r>
              <a:rPr lang="en" b="1" dirty="0" smtClean="0"/>
              <a:t>Research Papers</a:t>
            </a:r>
          </a:p>
          <a:p>
            <a:pPr marL="742950" lvl="1" indent="-285750" algn="just">
              <a:spcBef>
                <a:spcPts val="200"/>
              </a:spcBef>
            </a:pPr>
            <a:r>
              <a:rPr lang="en" dirty="0" smtClean="0"/>
              <a:t>Kapoor</a:t>
            </a:r>
            <a:r>
              <a:rPr lang="en" dirty="0"/>
              <a:t>, B., &amp; Tomar, A. (2016). Exploring connections between students’ psychological sense of school membership and their resilience, self-efficacy, and leadership skills. </a:t>
            </a:r>
            <a:r>
              <a:rPr lang="en" i="1" dirty="0"/>
              <a:t>Indian Journal of Positive Psychology, 7 </a:t>
            </a:r>
            <a:r>
              <a:rPr lang="en" dirty="0"/>
              <a:t>(1), </a:t>
            </a:r>
            <a:r>
              <a:rPr lang="en" dirty="0" smtClean="0"/>
              <a:t>55-59</a:t>
            </a:r>
            <a:endParaRPr lang="en" dirty="0"/>
          </a:p>
          <a:p>
            <a:pPr marL="742950" lvl="1" indent="-285750" algn="just">
              <a:spcBef>
                <a:spcPts val="200"/>
              </a:spcBef>
            </a:pPr>
            <a:r>
              <a:rPr lang="en" dirty="0" smtClean="0"/>
              <a:t>Tomar</a:t>
            </a:r>
            <a:r>
              <a:rPr lang="en" dirty="0"/>
              <a:t>, A., &amp; Kapoor, B. (2016). Women in Indian television soap operas: A continued captivity in stereotypes. </a:t>
            </a:r>
            <a:r>
              <a:rPr lang="en" i="1" dirty="0"/>
              <a:t>IAHRW International Journal of Social Sciences Review, 4</a:t>
            </a:r>
            <a:r>
              <a:rPr lang="en" dirty="0"/>
              <a:t> (2), </a:t>
            </a:r>
            <a:r>
              <a:rPr lang="en" dirty="0" smtClean="0"/>
              <a:t>225-228.</a:t>
            </a:r>
            <a:endParaRPr lang="en" dirty="0"/>
          </a:p>
          <a:p>
            <a:pPr marL="742950" lvl="1" indent="-285750" algn="just">
              <a:spcBef>
                <a:spcPts val="200"/>
              </a:spcBef>
            </a:pPr>
            <a:r>
              <a:rPr lang="en" dirty="0" smtClean="0"/>
              <a:t>Kapoor</a:t>
            </a:r>
            <a:r>
              <a:rPr lang="en" dirty="0"/>
              <a:t>, B., (2017). Prevalence of health risk behaviors among adolescents in Delhi-NCR, India. </a:t>
            </a:r>
            <a:r>
              <a:rPr lang="en" i="1" dirty="0"/>
              <a:t>IAHRW International Journal of Social Sciences Review, 5</a:t>
            </a:r>
            <a:r>
              <a:rPr lang="en" dirty="0"/>
              <a:t> (2), 245-248.  </a:t>
            </a:r>
          </a:p>
          <a:p>
            <a:pPr marL="742950" lvl="1" indent="-285750" algn="just">
              <a:spcBef>
                <a:spcPts val="200"/>
              </a:spcBef>
            </a:pPr>
            <a:r>
              <a:rPr lang="en" dirty="0" smtClean="0"/>
              <a:t>Kapoor</a:t>
            </a:r>
            <a:r>
              <a:rPr lang="en" dirty="0"/>
              <a:t>, S., Mehta, M., &amp; Kapoor, B. (2017). Gender differences in subtypes of obsessive compulsive disorder. </a:t>
            </a:r>
            <a:r>
              <a:rPr lang="en" i="1" dirty="0"/>
              <a:t>Indian Journal of Health and Wellbeing, 8 </a:t>
            </a:r>
            <a:r>
              <a:rPr lang="en" dirty="0"/>
              <a:t>(6), </a:t>
            </a:r>
            <a:r>
              <a:rPr lang="en" dirty="0" smtClean="0"/>
              <a:t>515-517.</a:t>
            </a:r>
            <a:endParaRPr lang="en" dirty="0"/>
          </a:p>
          <a:p>
            <a:pPr marL="742950" lvl="1" indent="-285750" algn="just">
              <a:spcBef>
                <a:spcPts val="200"/>
              </a:spcBef>
            </a:pPr>
            <a:r>
              <a:rPr lang="en" dirty="0" smtClean="0"/>
              <a:t>Kapoor</a:t>
            </a:r>
            <a:r>
              <a:rPr lang="en" dirty="0"/>
              <a:t>, B., &amp; Tomar, A. (2017).  Psychosocial implications of globalization: An opportunity-based perspective. </a:t>
            </a:r>
            <a:r>
              <a:rPr lang="en" i="1" dirty="0"/>
              <a:t>Indian Journal of Positive Psychology, 8 </a:t>
            </a:r>
            <a:r>
              <a:rPr lang="en" dirty="0"/>
              <a:t>(2), 196-199. </a:t>
            </a:r>
            <a:endParaRPr dirty="0" smtClean="0"/>
          </a:p>
          <a:p>
            <a:pPr marL="285750" indent="-285750" algn="just">
              <a:spcBef>
                <a:spcPts val="200"/>
              </a:spcBef>
              <a:spcAft>
                <a:spcPts val="1600"/>
              </a:spcAft>
            </a:pPr>
            <a:r>
              <a:rPr lang="en-US" b="1" dirty="0" smtClean="0">
                <a:sym typeface="Arial"/>
              </a:rPr>
              <a:t>Other Writing - </a:t>
            </a:r>
            <a:r>
              <a:rPr lang="en-US" sz="1200" dirty="0" smtClean="0">
                <a:sym typeface="Arial"/>
              </a:rPr>
              <a:t>Popular Article: Kapoor, B. (2015, March). The View from the Other Side. </a:t>
            </a:r>
            <a:r>
              <a:rPr lang="en-US" sz="1200" dirty="0" err="1" smtClean="0">
                <a:sym typeface="Arial"/>
              </a:rPr>
              <a:t>EducationMatters@ETMA</a:t>
            </a:r>
            <a:r>
              <a:rPr lang="en-US" sz="1200" dirty="0" smtClean="0">
                <a:sym typeface="Arial"/>
              </a:rPr>
              <a:t> e-Magazine, 3 (1), pp. 5.</a:t>
            </a:r>
          </a:p>
          <a:p>
            <a:pPr marL="0" lvl="0" indent="0" rtl="0">
              <a:spcBef>
                <a:spcPts val="0"/>
              </a:spcBef>
              <a:spcAft>
                <a:spcPts val="1600"/>
              </a:spcAft>
              <a:buNone/>
            </a:pPr>
            <a:endParaRPr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91"/>
          <p:cNvSpPr txBox="1">
            <a:spLocks noGrp="1"/>
          </p:cNvSpPr>
          <p:nvPr>
            <p:ph type="body" idx="1"/>
          </p:nvPr>
        </p:nvSpPr>
        <p:spPr>
          <a:xfrm>
            <a:off x="573206" y="464024"/>
            <a:ext cx="8011236" cy="4237630"/>
          </a:xfrm>
          <a:prstGeom prst="rect">
            <a:avLst/>
          </a:prstGeom>
        </p:spPr>
        <p:txBody>
          <a:bodyPr spcFirstLastPara="1" wrap="square" lIns="91425" tIns="91425" rIns="91425" bIns="91425" anchor="t" anchorCtr="0">
            <a:noAutofit/>
          </a:bodyPr>
          <a:lstStyle/>
          <a:p>
            <a:pPr marL="0" lvl="0" indent="0">
              <a:buNone/>
            </a:pPr>
            <a:r>
              <a:rPr lang="en" sz="1800" b="1" dirty="0"/>
              <a:t>Ms. Bhumika Kapoor</a:t>
            </a:r>
          </a:p>
          <a:p>
            <a:pPr marL="0" lvl="0" indent="0">
              <a:buNone/>
            </a:pPr>
            <a:r>
              <a:rPr lang="en" i="1" dirty="0"/>
              <a:t>Assistant Professor (Ad-hoc) teaching in JMC since January 2015</a:t>
            </a:r>
            <a:r>
              <a:rPr lang="en" i="1" dirty="0" smtClean="0"/>
              <a:t>.</a:t>
            </a:r>
          </a:p>
          <a:p>
            <a:pPr marL="0" lvl="0" indent="0">
              <a:buNone/>
            </a:pPr>
            <a:endParaRPr sz="900" i="1" dirty="0"/>
          </a:p>
          <a:p>
            <a:pPr marL="285750" indent="-285750" algn="just">
              <a:spcBef>
                <a:spcPts val="200"/>
              </a:spcBef>
            </a:pPr>
            <a:r>
              <a:rPr lang="en-US" b="1" dirty="0" smtClean="0">
                <a:sym typeface="Arial"/>
              </a:rPr>
              <a:t>Participation </a:t>
            </a:r>
            <a:r>
              <a:rPr lang="en-US" b="1" dirty="0">
                <a:sym typeface="Arial"/>
              </a:rPr>
              <a:t>in </a:t>
            </a:r>
            <a:r>
              <a:rPr lang="en-US" b="1" dirty="0" smtClean="0">
                <a:sym typeface="Arial"/>
              </a:rPr>
              <a:t>Conferences:</a:t>
            </a:r>
          </a:p>
          <a:p>
            <a:pPr marL="742950" lvl="1" indent="-285750" algn="just">
              <a:spcBef>
                <a:spcPts val="200"/>
              </a:spcBef>
            </a:pPr>
            <a:r>
              <a:rPr lang="en-US" dirty="0">
                <a:sym typeface="Arial"/>
              </a:rPr>
              <a:t>Presented a paper titled, ‘Understanding Globalization and its Implications for Identity’ in the 27th National Academy of Psychology (NAOP) Conference, India jointly organized by Indian Institute of Technology, </a:t>
            </a:r>
            <a:r>
              <a:rPr lang="en-US" dirty="0" err="1">
                <a:sym typeface="Arial"/>
              </a:rPr>
              <a:t>Kharagpur</a:t>
            </a:r>
            <a:r>
              <a:rPr lang="en-US" dirty="0">
                <a:sym typeface="Arial"/>
              </a:rPr>
              <a:t> held during December 22-24, 2017.</a:t>
            </a:r>
          </a:p>
          <a:p>
            <a:pPr marL="742950" lvl="1" indent="-285750" algn="just">
              <a:spcBef>
                <a:spcPts val="200"/>
              </a:spcBef>
            </a:pPr>
            <a:r>
              <a:rPr lang="en-US" dirty="0">
                <a:sym typeface="Arial"/>
              </a:rPr>
              <a:t>Participated in the Pre-Conference Workshop – Grounded Theory Method in Psychology organized by the National Academy of Psychology (NAOP) India at IIT, </a:t>
            </a:r>
            <a:r>
              <a:rPr lang="en-US" dirty="0" err="1">
                <a:sym typeface="Arial"/>
              </a:rPr>
              <a:t>Kharagpur</a:t>
            </a:r>
            <a:r>
              <a:rPr lang="en-US" dirty="0">
                <a:sym typeface="Arial"/>
              </a:rPr>
              <a:t> (21st December, 2017).</a:t>
            </a:r>
          </a:p>
          <a:p>
            <a:pPr marL="285750" indent="-285750" algn="just">
              <a:spcBef>
                <a:spcPts val="200"/>
              </a:spcBef>
            </a:pPr>
            <a:r>
              <a:rPr lang="en-US" b="1" dirty="0" smtClean="0">
                <a:sym typeface="Arial"/>
              </a:rPr>
              <a:t>Achievements</a:t>
            </a:r>
          </a:p>
          <a:p>
            <a:pPr marL="742950" lvl="1" indent="-285750" algn="just">
              <a:spcBef>
                <a:spcPts val="200"/>
              </a:spcBef>
            </a:pPr>
            <a:r>
              <a:rPr lang="en-US" dirty="0">
                <a:sym typeface="Arial"/>
              </a:rPr>
              <a:t>Winner of a national level article writing competition in the International Seminar on ‘Value Based Life’, organized by the Department of Culture, Government of Madhya Pradesh (17-19 April, 2015).</a:t>
            </a:r>
          </a:p>
          <a:p>
            <a:pPr marL="285750" indent="-285750" algn="just">
              <a:spcBef>
                <a:spcPts val="200"/>
              </a:spcBef>
            </a:pPr>
            <a:r>
              <a:rPr lang="en-US" b="1" dirty="0" smtClean="0">
                <a:sym typeface="Arial"/>
              </a:rPr>
              <a:t>Extension Activities</a:t>
            </a:r>
          </a:p>
          <a:p>
            <a:pPr marL="742950" lvl="1" indent="-285750" algn="just">
              <a:spcBef>
                <a:spcPts val="200"/>
              </a:spcBef>
            </a:pPr>
            <a:r>
              <a:rPr lang="en-US" dirty="0">
                <a:sym typeface="Arial"/>
              </a:rPr>
              <a:t>College </a:t>
            </a:r>
            <a:r>
              <a:rPr lang="en-US" dirty="0" smtClean="0">
                <a:sym typeface="Arial"/>
              </a:rPr>
              <a:t>activities: </a:t>
            </a:r>
            <a:r>
              <a:rPr lang="en-US" dirty="0">
                <a:sym typeface="Arial"/>
              </a:rPr>
              <a:t>Member of Fine Arts Society (2016-2017) and Indian Cultural Society (2017-currently)</a:t>
            </a:r>
          </a:p>
          <a:p>
            <a:pPr marL="742950" lvl="1" indent="-285750" algn="just">
              <a:spcBef>
                <a:spcPts val="200"/>
              </a:spcBef>
            </a:pPr>
            <a:r>
              <a:rPr lang="en-US" dirty="0">
                <a:sym typeface="Arial"/>
              </a:rPr>
              <a:t>Conducted a workshop on Positive Classroom Environment with teachers from Ryan International School, Noida Extension on 27th June, 2017.</a:t>
            </a:r>
          </a:p>
          <a:p>
            <a:pPr marL="285750" indent="-285750" algn="just">
              <a:spcBef>
                <a:spcPts val="200"/>
              </a:spcBef>
            </a:pPr>
            <a:endParaRPr lang="en-US" sz="1200" dirty="0">
              <a:sym typeface="Arial"/>
            </a:endParaRPr>
          </a:p>
        </p:txBody>
      </p:sp>
    </p:spTree>
    <p:extLst>
      <p:ext uri="{BB962C8B-B14F-4D97-AF65-F5344CB8AC3E}">
        <p14:creationId xmlns:p14="http://schemas.microsoft.com/office/powerpoint/2010/main" val="3359591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indent="0">
              <a:buNone/>
            </a:pPr>
            <a:r>
              <a:rPr lang="en" sz="1800" b="1" dirty="0"/>
              <a:t>Ms Vrushali Pathak</a:t>
            </a:r>
          </a:p>
          <a:p>
            <a:pPr marL="0" lvl="0" indent="0">
              <a:buNone/>
            </a:pPr>
            <a:r>
              <a:rPr lang="en" i="1" dirty="0"/>
              <a:t>Assistant Professor (ad-hoc) teaching in JMC since January </a:t>
            </a:r>
            <a:r>
              <a:rPr lang="en" i="1" dirty="0" smtClean="0"/>
              <a:t>2016</a:t>
            </a:r>
          </a:p>
          <a:p>
            <a:pPr marL="0" lvl="0" indent="0">
              <a:buNone/>
            </a:pPr>
            <a:endParaRPr lang="en" sz="900" i="1" dirty="0"/>
          </a:p>
          <a:p>
            <a:pPr marL="285750" indent="-285750" algn="just">
              <a:spcBef>
                <a:spcPts val="200"/>
              </a:spcBef>
            </a:pPr>
            <a:r>
              <a:rPr lang="en" b="1" dirty="0"/>
              <a:t>Areas of Interest:</a:t>
            </a:r>
            <a:r>
              <a:rPr lang="en" sz="1200" dirty="0"/>
              <a:t> Cultural Psychology, Music Psychology, Mental Health awareness, Gender </a:t>
            </a:r>
            <a:endParaRPr lang="en" sz="1200" dirty="0" smtClean="0"/>
          </a:p>
          <a:p>
            <a:pPr marL="285750" indent="-285750" algn="just">
              <a:spcBef>
                <a:spcPts val="200"/>
              </a:spcBef>
            </a:pPr>
            <a:r>
              <a:rPr lang="en" b="1" dirty="0" smtClean="0"/>
              <a:t>Research Papers:</a:t>
            </a:r>
          </a:p>
          <a:p>
            <a:pPr marL="742950" lvl="1" indent="-285750" algn="just">
              <a:spcBef>
                <a:spcPts val="200"/>
              </a:spcBef>
            </a:pPr>
            <a:r>
              <a:rPr lang="en" dirty="0" smtClean="0"/>
              <a:t>Pathak</a:t>
            </a:r>
            <a:r>
              <a:rPr lang="en" dirty="0"/>
              <a:t>, V. (2016). </a:t>
            </a:r>
            <a:r>
              <a:rPr lang="en" dirty="0">
                <a:solidFill>
                  <a:srgbClr val="222222"/>
                </a:solidFill>
                <a:highlight>
                  <a:srgbClr val="FFFFFF"/>
                </a:highlight>
              </a:rPr>
              <a:t>Role of music in understanding emotions with special reference to Shringara: a psychological exploration. </a:t>
            </a:r>
            <a:r>
              <a:rPr lang="en" i="1" dirty="0">
                <a:solidFill>
                  <a:srgbClr val="222222"/>
                </a:solidFill>
                <a:highlight>
                  <a:srgbClr val="FFFFFF"/>
                </a:highlight>
              </a:rPr>
              <a:t>International Research Journal of Management Sociology &amp; Humanities, </a:t>
            </a:r>
            <a:r>
              <a:rPr lang="en" dirty="0">
                <a:solidFill>
                  <a:srgbClr val="222222"/>
                </a:solidFill>
                <a:highlight>
                  <a:srgbClr val="FFFFFF"/>
                </a:highlight>
              </a:rPr>
              <a:t>7(12), </a:t>
            </a:r>
            <a:r>
              <a:rPr lang="en" dirty="0" smtClean="0">
                <a:solidFill>
                  <a:srgbClr val="222222"/>
                </a:solidFill>
                <a:highlight>
                  <a:srgbClr val="FFFFFF"/>
                </a:highlight>
              </a:rPr>
              <a:t>173-193</a:t>
            </a:r>
            <a:endParaRPr lang="en" dirty="0">
              <a:highlight>
                <a:srgbClr val="FFFFFF"/>
              </a:highlight>
            </a:endParaRPr>
          </a:p>
          <a:p>
            <a:pPr marL="742950" lvl="1" indent="-285750" algn="just">
              <a:spcBef>
                <a:spcPts val="200"/>
              </a:spcBef>
            </a:pPr>
            <a:r>
              <a:rPr lang="en" dirty="0" smtClean="0">
                <a:solidFill>
                  <a:srgbClr val="222222"/>
                </a:solidFill>
                <a:highlight>
                  <a:srgbClr val="FFFFFF"/>
                </a:highlight>
              </a:rPr>
              <a:t>Pathak</a:t>
            </a:r>
            <a:r>
              <a:rPr lang="en" dirty="0">
                <a:solidFill>
                  <a:srgbClr val="222222"/>
                </a:solidFill>
                <a:highlight>
                  <a:srgbClr val="FFFFFF"/>
                </a:highlight>
              </a:rPr>
              <a:t>, V. (2017). 'Recovered' by the state, rejected by community: Women in partition, 1947.</a:t>
            </a:r>
            <a:r>
              <a:rPr lang="en" i="1" dirty="0">
                <a:solidFill>
                  <a:srgbClr val="222222"/>
                </a:solidFill>
                <a:highlight>
                  <a:srgbClr val="FFFFFF"/>
                </a:highlight>
              </a:rPr>
              <a:t> IAHRW International Journal of Social Sciences Review</a:t>
            </a:r>
            <a:r>
              <a:rPr lang="en" dirty="0">
                <a:solidFill>
                  <a:srgbClr val="222222"/>
                </a:solidFill>
                <a:highlight>
                  <a:srgbClr val="FFFFFF"/>
                </a:highlight>
              </a:rPr>
              <a:t>, 5(3), </a:t>
            </a:r>
            <a:r>
              <a:rPr lang="en" dirty="0" smtClean="0">
                <a:solidFill>
                  <a:srgbClr val="222222"/>
                </a:solidFill>
                <a:highlight>
                  <a:srgbClr val="FFFFFF"/>
                </a:highlight>
              </a:rPr>
              <a:t>551-554.</a:t>
            </a:r>
            <a:endParaRPr lang="en" dirty="0">
              <a:solidFill>
                <a:srgbClr val="222222"/>
              </a:solidFill>
              <a:highlight>
                <a:srgbClr val="FFFFFF"/>
              </a:highlight>
            </a:endParaRPr>
          </a:p>
          <a:p>
            <a:pPr marL="742950" lvl="1" indent="-285750" algn="just">
              <a:spcBef>
                <a:spcPts val="200"/>
              </a:spcBef>
            </a:pPr>
            <a:r>
              <a:rPr lang="en" dirty="0" smtClean="0">
                <a:solidFill>
                  <a:srgbClr val="222222"/>
                </a:solidFill>
                <a:highlight>
                  <a:srgbClr val="FFFFFF"/>
                </a:highlight>
              </a:rPr>
              <a:t>Pathak</a:t>
            </a:r>
            <a:r>
              <a:rPr lang="en" dirty="0">
                <a:solidFill>
                  <a:srgbClr val="222222"/>
                </a:solidFill>
                <a:highlight>
                  <a:srgbClr val="FFFFFF"/>
                </a:highlight>
              </a:rPr>
              <a:t>, V. (2017). Effects of intense musical experience on way of life</a:t>
            </a:r>
            <a:r>
              <a:rPr lang="en" i="1" dirty="0">
                <a:solidFill>
                  <a:srgbClr val="222222"/>
                </a:solidFill>
                <a:highlight>
                  <a:srgbClr val="FFFFFF"/>
                </a:highlight>
              </a:rPr>
              <a:t> Indian Journal of Positive Psychology, </a:t>
            </a:r>
            <a:r>
              <a:rPr lang="en" dirty="0">
                <a:solidFill>
                  <a:srgbClr val="222222"/>
                </a:solidFill>
                <a:highlight>
                  <a:srgbClr val="FFFFFF"/>
                </a:highlight>
              </a:rPr>
              <a:t>8(2), </a:t>
            </a:r>
            <a:r>
              <a:rPr lang="en" dirty="0" smtClean="0">
                <a:solidFill>
                  <a:srgbClr val="222222"/>
                </a:solidFill>
                <a:highlight>
                  <a:srgbClr val="FFFFFF"/>
                </a:highlight>
              </a:rPr>
              <a:t>252-257.</a:t>
            </a:r>
            <a:endParaRPr lang="en" dirty="0">
              <a:solidFill>
                <a:srgbClr val="222222"/>
              </a:solidFill>
              <a:highlight>
                <a:srgbClr val="FFFFFF"/>
              </a:highlight>
            </a:endParaRPr>
          </a:p>
          <a:p>
            <a:pPr marL="742950" lvl="1" indent="-285750" algn="just">
              <a:spcBef>
                <a:spcPts val="200"/>
              </a:spcBef>
            </a:pPr>
            <a:r>
              <a:rPr lang="en" dirty="0" smtClean="0">
                <a:solidFill>
                  <a:srgbClr val="222222"/>
                </a:solidFill>
                <a:highlight>
                  <a:srgbClr val="FFFFFF"/>
                </a:highlight>
              </a:rPr>
              <a:t>Pathak</a:t>
            </a:r>
            <a:r>
              <a:rPr lang="en" dirty="0">
                <a:solidFill>
                  <a:srgbClr val="222222"/>
                </a:solidFill>
                <a:highlight>
                  <a:srgbClr val="FFFFFF"/>
                </a:highlight>
              </a:rPr>
              <a:t>, V., &amp; Mishra, S. (2017).  Psychological effect of lullabies in child development. </a:t>
            </a:r>
            <a:r>
              <a:rPr lang="en" i="1" dirty="0">
                <a:solidFill>
                  <a:srgbClr val="222222"/>
                </a:solidFill>
                <a:highlight>
                  <a:srgbClr val="FFFFFF"/>
                </a:highlight>
              </a:rPr>
              <a:t>Indian Journal of Positive Psychology</a:t>
            </a:r>
            <a:r>
              <a:rPr lang="en" dirty="0">
                <a:solidFill>
                  <a:srgbClr val="222222"/>
                </a:solidFill>
                <a:highlight>
                  <a:srgbClr val="FFFFFF"/>
                </a:highlight>
              </a:rPr>
              <a:t>, 8(4), </a:t>
            </a:r>
            <a:r>
              <a:rPr lang="en" dirty="0" smtClean="0">
                <a:solidFill>
                  <a:srgbClr val="222222"/>
                </a:solidFill>
                <a:highlight>
                  <a:srgbClr val="FFFFFF"/>
                </a:highlight>
              </a:rPr>
              <a:t>677-680</a:t>
            </a:r>
          </a:p>
          <a:p>
            <a:pPr marL="742950" lvl="1" indent="-285750" algn="just">
              <a:spcBef>
                <a:spcPts val="200"/>
              </a:spcBef>
            </a:pPr>
            <a:r>
              <a:rPr lang="en" dirty="0" smtClean="0">
                <a:solidFill>
                  <a:srgbClr val="222222"/>
                </a:solidFill>
                <a:highlight>
                  <a:srgbClr val="FFFFFF"/>
                </a:highlight>
              </a:rPr>
              <a:t>Mishra</a:t>
            </a:r>
            <a:r>
              <a:rPr lang="en" dirty="0">
                <a:solidFill>
                  <a:srgbClr val="222222"/>
                </a:solidFill>
                <a:highlight>
                  <a:srgbClr val="FFFFFF"/>
                </a:highlight>
              </a:rPr>
              <a:t>, S., &amp; Pathak, V. (2018). Understanding youth in the Indian context. </a:t>
            </a:r>
            <a:r>
              <a:rPr lang="en" i="1" dirty="0">
                <a:solidFill>
                  <a:srgbClr val="222222"/>
                </a:solidFill>
                <a:highlight>
                  <a:srgbClr val="FFFFFF"/>
                </a:highlight>
              </a:rPr>
              <a:t>Indian Journal of Health and Well Being, </a:t>
            </a:r>
            <a:r>
              <a:rPr lang="en" dirty="0">
                <a:solidFill>
                  <a:srgbClr val="222222"/>
                </a:solidFill>
                <a:highlight>
                  <a:srgbClr val="FFFFFF"/>
                </a:highlight>
              </a:rPr>
              <a:t>9(2), 321-323</a:t>
            </a:r>
            <a:endParaRPr dirty="0">
              <a:solidFill>
                <a:srgbClr val="222222"/>
              </a:solidFill>
              <a:highlight>
                <a:srgbClr val="FFFFFF"/>
              </a:highlight>
            </a:endParaRPr>
          </a:p>
          <a:p>
            <a:pPr marL="0" lvl="0" indent="0" rtl="0">
              <a:spcBef>
                <a:spcPts val="0"/>
              </a:spcBef>
              <a:spcAft>
                <a:spcPts val="1600"/>
              </a:spcAft>
              <a:buNone/>
            </a:pPr>
            <a:endParaRPr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indent="0">
              <a:buNone/>
            </a:pPr>
            <a:r>
              <a:rPr lang="en" sz="1800" b="1" dirty="0"/>
              <a:t>Ms Vrushali Pathak</a:t>
            </a:r>
          </a:p>
          <a:p>
            <a:pPr marL="0" lvl="0" indent="0">
              <a:buNone/>
            </a:pPr>
            <a:r>
              <a:rPr lang="en" i="1" dirty="0"/>
              <a:t>Assistant Professor (ad-hoc) teaching in JMC since January </a:t>
            </a:r>
            <a:r>
              <a:rPr lang="en" i="1" dirty="0" smtClean="0"/>
              <a:t>2016</a:t>
            </a:r>
          </a:p>
          <a:p>
            <a:pPr marL="0" lvl="0" indent="0">
              <a:buNone/>
            </a:pPr>
            <a:endParaRPr lang="en" sz="900" i="1" dirty="0"/>
          </a:p>
          <a:p>
            <a:pPr marL="285750" indent="-285750" algn="just">
              <a:spcBef>
                <a:spcPts val="200"/>
              </a:spcBef>
            </a:pPr>
            <a:r>
              <a:rPr lang="en-US" b="1" dirty="0" smtClean="0">
                <a:sym typeface="Lato"/>
              </a:rPr>
              <a:t>Other Publications:</a:t>
            </a:r>
            <a:endParaRPr lang="en-US" b="1" dirty="0">
              <a:sym typeface="Lato"/>
            </a:endParaRPr>
          </a:p>
          <a:p>
            <a:pPr marL="742950" lvl="1" indent="-285750" algn="just">
              <a:spcBef>
                <a:spcPts val="200"/>
              </a:spcBef>
            </a:pPr>
            <a:r>
              <a:rPr lang="en-US" dirty="0" smtClean="0">
                <a:ea typeface="Lato"/>
                <a:cs typeface="Lato"/>
                <a:sym typeface="Lato"/>
              </a:rPr>
              <a:t>Pathak</a:t>
            </a:r>
            <a:r>
              <a:rPr lang="en-US" dirty="0">
                <a:ea typeface="Lato"/>
                <a:cs typeface="Lato"/>
                <a:sym typeface="Lato"/>
              </a:rPr>
              <a:t>, V. (2017). </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Yuvaaon</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ke</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vikaas</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mein</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sangeet</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ki</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bhoomika</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ek</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manovaigyaanik</a:t>
            </a:r>
            <a:r>
              <a:rPr lang="en-US" dirty="0">
                <a:solidFill>
                  <a:srgbClr val="222222"/>
                </a:solidFill>
                <a:highlight>
                  <a:srgbClr val="FFFFFF"/>
                </a:highlight>
                <a:ea typeface="Lato"/>
                <a:cs typeface="Lato"/>
                <a:sym typeface="Lato"/>
              </a:rPr>
              <a:t> </a:t>
            </a:r>
            <a:r>
              <a:rPr lang="en-US" dirty="0" err="1">
                <a:solidFill>
                  <a:srgbClr val="222222"/>
                </a:solidFill>
                <a:highlight>
                  <a:srgbClr val="FFFFFF"/>
                </a:highlight>
                <a:ea typeface="Lato"/>
                <a:cs typeface="Lato"/>
                <a:sym typeface="Lato"/>
              </a:rPr>
              <a:t>drishtikon</a:t>
            </a:r>
            <a:r>
              <a:rPr lang="en-US" dirty="0">
                <a:solidFill>
                  <a:srgbClr val="222222"/>
                </a:solidFill>
                <a:highlight>
                  <a:srgbClr val="FFFFFF"/>
                </a:highlight>
                <a:ea typeface="Lato"/>
                <a:cs typeface="Lato"/>
                <a:sym typeface="Lato"/>
              </a:rPr>
              <a:t>. </a:t>
            </a:r>
            <a:r>
              <a:rPr lang="en-US" i="1" dirty="0" err="1">
                <a:solidFill>
                  <a:srgbClr val="222222"/>
                </a:solidFill>
                <a:highlight>
                  <a:srgbClr val="FFFFFF"/>
                </a:highlight>
                <a:ea typeface="Lato"/>
                <a:cs typeface="Lato"/>
                <a:sym typeface="Lato"/>
              </a:rPr>
              <a:t>Vaad</a:t>
            </a:r>
            <a:r>
              <a:rPr lang="en-US" i="1" dirty="0">
                <a:solidFill>
                  <a:srgbClr val="222222"/>
                </a:solidFill>
                <a:highlight>
                  <a:srgbClr val="FFFFFF"/>
                </a:highlight>
                <a:ea typeface="Lato"/>
                <a:cs typeface="Lato"/>
                <a:sym typeface="Lato"/>
              </a:rPr>
              <a:t> </a:t>
            </a:r>
            <a:r>
              <a:rPr lang="en-US" i="1" dirty="0" err="1">
                <a:solidFill>
                  <a:srgbClr val="222222"/>
                </a:solidFill>
                <a:highlight>
                  <a:srgbClr val="FFFFFF"/>
                </a:highlight>
                <a:ea typeface="Lato"/>
                <a:cs typeface="Lato"/>
                <a:sym typeface="Lato"/>
              </a:rPr>
              <a:t>Samvaad</a:t>
            </a:r>
            <a:r>
              <a:rPr lang="en-US" i="1" dirty="0">
                <a:solidFill>
                  <a:srgbClr val="222222"/>
                </a:solidFill>
                <a:highlight>
                  <a:srgbClr val="FFFFFF"/>
                </a:highlight>
                <a:ea typeface="Lato"/>
                <a:cs typeface="Lato"/>
                <a:sym typeface="Lato"/>
              </a:rPr>
              <a:t>, </a:t>
            </a:r>
            <a:r>
              <a:rPr lang="en-US" dirty="0" smtClean="0">
                <a:solidFill>
                  <a:srgbClr val="222222"/>
                </a:solidFill>
                <a:highlight>
                  <a:srgbClr val="FFFFFF"/>
                </a:highlight>
                <a:ea typeface="Lato"/>
                <a:cs typeface="Lato"/>
                <a:sym typeface="Lato"/>
              </a:rPr>
              <a:t>16</a:t>
            </a:r>
          </a:p>
          <a:p>
            <a:pPr marL="742950" lvl="1" indent="-285750" algn="just">
              <a:spcBef>
                <a:spcPts val="200"/>
              </a:spcBef>
            </a:pPr>
            <a:r>
              <a:rPr lang="en-US" dirty="0" smtClean="0">
                <a:solidFill>
                  <a:srgbClr val="222222"/>
                </a:solidFill>
                <a:highlight>
                  <a:srgbClr val="FFFFFF"/>
                </a:highlight>
                <a:ea typeface="Lato"/>
                <a:cs typeface="Lato"/>
                <a:sym typeface="Lato"/>
              </a:rPr>
              <a:t>Pathak</a:t>
            </a:r>
            <a:r>
              <a:rPr lang="en-US" dirty="0">
                <a:solidFill>
                  <a:srgbClr val="222222"/>
                </a:solidFill>
                <a:highlight>
                  <a:srgbClr val="FFFFFF"/>
                </a:highlight>
                <a:ea typeface="Lato"/>
                <a:cs typeface="Lato"/>
                <a:sym typeface="Lato"/>
              </a:rPr>
              <a:t>, V. (2016). What is Mental Health and Illness?. </a:t>
            </a:r>
            <a:r>
              <a:rPr lang="en-US" i="1" dirty="0">
                <a:solidFill>
                  <a:srgbClr val="222222"/>
                </a:solidFill>
                <a:highlight>
                  <a:srgbClr val="FFFFFF"/>
                </a:highlight>
                <a:ea typeface="Lato"/>
                <a:cs typeface="Lato"/>
                <a:sym typeface="Lato"/>
              </a:rPr>
              <a:t>International Journal of Management, Administration, Leadership &amp; Education, </a:t>
            </a:r>
            <a:r>
              <a:rPr lang="en-US" dirty="0" smtClean="0">
                <a:solidFill>
                  <a:srgbClr val="222222"/>
                </a:solidFill>
                <a:highlight>
                  <a:srgbClr val="FFFFFF"/>
                </a:highlight>
                <a:ea typeface="Lato"/>
                <a:cs typeface="Lato"/>
                <a:sym typeface="Lato"/>
              </a:rPr>
              <a:t>2(2)</a:t>
            </a:r>
          </a:p>
          <a:p>
            <a:pPr marL="742950" lvl="1" indent="-285750" algn="just">
              <a:spcBef>
                <a:spcPts val="200"/>
              </a:spcBef>
            </a:pPr>
            <a:r>
              <a:rPr lang="en-US" dirty="0" smtClean="0">
                <a:ea typeface="Lato"/>
                <a:cs typeface="Lato"/>
                <a:sym typeface="Lato"/>
              </a:rPr>
              <a:t>Pathak</a:t>
            </a:r>
            <a:r>
              <a:rPr lang="en-US" dirty="0">
                <a:ea typeface="Lato"/>
                <a:cs typeface="Lato"/>
                <a:sym typeface="Lato"/>
              </a:rPr>
              <a:t>, V. (2017). Understanding Creativity in the context of Hindustani Music. I</a:t>
            </a:r>
            <a:r>
              <a:rPr lang="en-US" i="1" dirty="0">
                <a:solidFill>
                  <a:srgbClr val="222222"/>
                </a:solidFill>
                <a:highlight>
                  <a:srgbClr val="FFFFFF"/>
                </a:highlight>
                <a:ea typeface="Lato"/>
                <a:cs typeface="Lato"/>
                <a:sym typeface="Lato"/>
              </a:rPr>
              <a:t>nternational Journal of Management, Administration, Leadership &amp; Education, </a:t>
            </a:r>
            <a:r>
              <a:rPr lang="en-US" i="1" dirty="0" smtClean="0">
                <a:solidFill>
                  <a:srgbClr val="222222"/>
                </a:solidFill>
                <a:highlight>
                  <a:srgbClr val="FFFFFF"/>
                </a:highlight>
                <a:ea typeface="Lato"/>
                <a:cs typeface="Lato"/>
                <a:sym typeface="Lato"/>
              </a:rPr>
              <a:t>3(1)</a:t>
            </a:r>
          </a:p>
          <a:p>
            <a:pPr marL="285750" indent="-285750" algn="just">
              <a:spcBef>
                <a:spcPts val="200"/>
              </a:spcBef>
            </a:pPr>
            <a:r>
              <a:rPr lang="en-US" b="1" dirty="0" smtClean="0">
                <a:sym typeface="Lato"/>
              </a:rPr>
              <a:t>Lectures:</a:t>
            </a:r>
            <a:endParaRPr lang="en-US" b="1" dirty="0">
              <a:sym typeface="Lato"/>
            </a:endParaRPr>
          </a:p>
          <a:p>
            <a:pPr marL="742950" lvl="1" indent="-285750" algn="just">
              <a:spcBef>
                <a:spcPts val="200"/>
              </a:spcBef>
            </a:pPr>
            <a:r>
              <a:rPr lang="en-US" dirty="0" smtClean="0">
                <a:ea typeface="Lato"/>
                <a:cs typeface="Lato"/>
                <a:sym typeface="Lato"/>
              </a:rPr>
              <a:t>Attended </a:t>
            </a:r>
            <a:r>
              <a:rPr lang="en-US" dirty="0">
                <a:ea typeface="Lato"/>
                <a:cs typeface="Lato"/>
                <a:sym typeface="Lato"/>
              </a:rPr>
              <a:t>lecture on Pathological Love, by </a:t>
            </a:r>
            <a:r>
              <a:rPr lang="en-US" dirty="0" err="1">
                <a:ea typeface="Lato"/>
                <a:cs typeface="Lato"/>
                <a:sym typeface="Lato"/>
              </a:rPr>
              <a:t>Dr</a:t>
            </a:r>
            <a:r>
              <a:rPr lang="en-US" dirty="0">
                <a:ea typeface="Lato"/>
                <a:cs typeface="Lato"/>
                <a:sym typeface="Lato"/>
              </a:rPr>
              <a:t> Salman Akhtar , organized by AIIMS (CN Centre) in January </a:t>
            </a:r>
            <a:r>
              <a:rPr lang="en-US" dirty="0" smtClean="0">
                <a:ea typeface="Lato"/>
                <a:cs typeface="Lato"/>
                <a:sym typeface="Lato"/>
              </a:rPr>
              <a:t>2018</a:t>
            </a:r>
          </a:p>
          <a:p>
            <a:pPr marL="285750" indent="-285750" algn="just">
              <a:spcBef>
                <a:spcPts val="200"/>
              </a:spcBef>
            </a:pPr>
            <a:r>
              <a:rPr lang="en-US" b="1" dirty="0">
                <a:sym typeface="Lato"/>
              </a:rPr>
              <a:t>Extension </a:t>
            </a:r>
            <a:r>
              <a:rPr lang="en-US" b="1" dirty="0" smtClean="0">
                <a:sym typeface="Lato"/>
              </a:rPr>
              <a:t>Activities:</a:t>
            </a:r>
            <a:endParaRPr lang="en-US" b="1" dirty="0">
              <a:sym typeface="Lato"/>
            </a:endParaRPr>
          </a:p>
          <a:p>
            <a:pPr marL="742950" lvl="1" indent="-285750" algn="just">
              <a:spcBef>
                <a:spcPts val="200"/>
              </a:spcBef>
            </a:pPr>
            <a:r>
              <a:rPr lang="en-US" dirty="0" smtClean="0">
                <a:ea typeface="Lato"/>
                <a:cs typeface="Lato"/>
                <a:sym typeface="Lato"/>
              </a:rPr>
              <a:t>Assisted </a:t>
            </a:r>
            <a:r>
              <a:rPr lang="en-US" dirty="0">
                <a:ea typeface="Lato"/>
                <a:cs typeface="Lato"/>
                <a:sym typeface="Lato"/>
              </a:rPr>
              <a:t>a Senior Research Fellow in a project entitled, The musical Personalities: A Cultural journey with </a:t>
            </a:r>
            <a:r>
              <a:rPr lang="en-US" i="1" dirty="0" err="1">
                <a:ea typeface="Lato"/>
                <a:cs typeface="Lato"/>
                <a:sym typeface="Lato"/>
              </a:rPr>
              <a:t>thumri</a:t>
            </a:r>
            <a:r>
              <a:rPr lang="en-US" i="1" dirty="0">
                <a:ea typeface="Lato"/>
                <a:cs typeface="Lato"/>
                <a:sym typeface="Lato"/>
              </a:rPr>
              <a:t>, </a:t>
            </a:r>
            <a:r>
              <a:rPr lang="en-US" dirty="0" smtClean="0">
                <a:ea typeface="Lato"/>
                <a:cs typeface="Lato"/>
                <a:sym typeface="Lato"/>
              </a:rPr>
              <a:t>2015-1017</a:t>
            </a:r>
          </a:p>
          <a:p>
            <a:pPr marL="742950" lvl="1" indent="-285750" algn="just">
              <a:spcBef>
                <a:spcPts val="200"/>
              </a:spcBef>
            </a:pPr>
            <a:r>
              <a:rPr lang="en-US" dirty="0" smtClean="0">
                <a:ea typeface="Lato"/>
                <a:cs typeface="Lato"/>
                <a:sym typeface="Lato"/>
              </a:rPr>
              <a:t>Delivered </a:t>
            </a:r>
            <a:r>
              <a:rPr lang="en-US" dirty="0">
                <a:ea typeface="Lato"/>
                <a:cs typeface="Lato"/>
                <a:sym typeface="Lato"/>
              </a:rPr>
              <a:t>2 lectures in the Department of </a:t>
            </a:r>
            <a:r>
              <a:rPr lang="en-US" dirty="0" err="1" smtClean="0">
                <a:ea typeface="Lato"/>
                <a:cs typeface="Lato"/>
                <a:sym typeface="Lato"/>
              </a:rPr>
              <a:t>B.El.Ed</a:t>
            </a:r>
            <a:r>
              <a:rPr lang="en-US" dirty="0">
                <a:ea typeface="Lato"/>
                <a:cs typeface="Lato"/>
                <a:sym typeface="Lato"/>
              </a:rPr>
              <a:t>, Jesus and Mary College on the topic ‘Role of Music in Self development’, 8th &amp; 9th March, </a:t>
            </a:r>
            <a:r>
              <a:rPr lang="en-US" dirty="0" smtClean="0">
                <a:ea typeface="Lato"/>
                <a:cs typeface="Lato"/>
                <a:sym typeface="Lato"/>
              </a:rPr>
              <a:t>2018</a:t>
            </a:r>
          </a:p>
          <a:p>
            <a:pPr marL="742950" lvl="1" indent="-285750" algn="just">
              <a:spcBef>
                <a:spcPts val="200"/>
              </a:spcBef>
            </a:pPr>
            <a:r>
              <a:rPr lang="en-US" dirty="0" smtClean="0">
                <a:ea typeface="Lato"/>
                <a:cs typeface="Lato"/>
                <a:sym typeface="Lato"/>
              </a:rPr>
              <a:t>Psychology </a:t>
            </a:r>
            <a:r>
              <a:rPr lang="en-US" dirty="0">
                <a:ea typeface="Lato"/>
                <a:cs typeface="Lato"/>
                <a:sym typeface="Lato"/>
              </a:rPr>
              <a:t>Association Assistant </a:t>
            </a:r>
            <a:r>
              <a:rPr lang="en-US" dirty="0" err="1">
                <a:ea typeface="Lato"/>
                <a:cs typeface="Lato"/>
                <a:sym typeface="Lato"/>
              </a:rPr>
              <a:t>incharge</a:t>
            </a:r>
            <a:r>
              <a:rPr lang="en-US" dirty="0">
                <a:ea typeface="Lato"/>
                <a:cs typeface="Lato"/>
                <a:sym typeface="Lato"/>
              </a:rPr>
              <a:t>, July – Dec 2016 and Jan – May </a:t>
            </a:r>
            <a:r>
              <a:rPr lang="en-US" dirty="0" smtClean="0">
                <a:ea typeface="Lato"/>
                <a:cs typeface="Lato"/>
                <a:sym typeface="Lato"/>
              </a:rPr>
              <a:t>2017</a:t>
            </a:r>
          </a:p>
          <a:p>
            <a:pPr marL="742950" lvl="1" indent="-285750" algn="just">
              <a:spcBef>
                <a:spcPts val="200"/>
              </a:spcBef>
            </a:pPr>
            <a:r>
              <a:rPr lang="en-US" dirty="0" smtClean="0">
                <a:ea typeface="Lato"/>
                <a:cs typeface="Lato"/>
                <a:sym typeface="Lato"/>
              </a:rPr>
              <a:t>Co-Supervised </a:t>
            </a:r>
            <a:r>
              <a:rPr lang="en-US" dirty="0">
                <a:ea typeface="Lato"/>
                <a:cs typeface="Lato"/>
                <a:sym typeface="Lato"/>
              </a:rPr>
              <a:t>suicide prevention awareness campaign NIMHANS, </a:t>
            </a:r>
            <a:r>
              <a:rPr lang="en-US" dirty="0" smtClean="0">
                <a:ea typeface="Lato"/>
                <a:cs typeface="Lato"/>
                <a:sym typeface="Lato"/>
              </a:rPr>
              <a:t>2017</a:t>
            </a:r>
          </a:p>
          <a:p>
            <a:pPr marL="742950" lvl="1" indent="-285750" algn="just">
              <a:spcBef>
                <a:spcPts val="200"/>
              </a:spcBef>
            </a:pPr>
            <a:r>
              <a:rPr lang="en-US" dirty="0" smtClean="0">
                <a:ea typeface="Lato"/>
                <a:cs typeface="Lato"/>
                <a:sym typeface="Lato"/>
              </a:rPr>
              <a:t>College </a:t>
            </a:r>
            <a:r>
              <a:rPr lang="en-US" dirty="0">
                <a:ea typeface="Lato"/>
                <a:cs typeface="Lato"/>
                <a:sym typeface="Lato"/>
              </a:rPr>
              <a:t>activities : Member of Indian Cultural Society since 2016</a:t>
            </a:r>
            <a:endParaRPr sz="1000" dirty="0"/>
          </a:p>
        </p:txBody>
      </p:sp>
    </p:spTree>
    <p:extLst>
      <p:ext uri="{BB962C8B-B14F-4D97-AF65-F5344CB8AC3E}">
        <p14:creationId xmlns:p14="http://schemas.microsoft.com/office/powerpoint/2010/main" val="2755682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US" sz="1800" b="1" dirty="0" err="1"/>
              <a:t>Ms</a:t>
            </a:r>
            <a:r>
              <a:rPr lang="en-US" sz="1800" b="1" dirty="0"/>
              <a:t> </a:t>
            </a:r>
            <a:r>
              <a:rPr lang="en-US" sz="1800" b="1" dirty="0" err="1"/>
              <a:t>Sumangali</a:t>
            </a:r>
            <a:r>
              <a:rPr lang="en-US" sz="1800" b="1" dirty="0"/>
              <a:t> R.</a:t>
            </a:r>
          </a:p>
          <a:p>
            <a:pPr marL="0" lvl="0" indent="0">
              <a:buNone/>
            </a:pPr>
            <a:r>
              <a:rPr lang="en-US" i="1" dirty="0"/>
              <a:t>Assistant Professor (ad-hoc) teaching in JMC since March 2016</a:t>
            </a:r>
          </a:p>
          <a:p>
            <a:pPr marL="0" lvl="0" indent="0">
              <a:buNone/>
            </a:pPr>
            <a:endParaRPr lang="en" sz="900" i="1" dirty="0"/>
          </a:p>
          <a:p>
            <a:pPr marL="285750" indent="-285750" algn="just">
              <a:spcBef>
                <a:spcPts val="200"/>
              </a:spcBef>
            </a:pPr>
            <a:r>
              <a:rPr lang="en" b="1" dirty="0"/>
              <a:t>Areas of Interest:</a:t>
            </a:r>
            <a:r>
              <a:rPr lang="en" dirty="0"/>
              <a:t> </a:t>
            </a:r>
            <a:r>
              <a:rPr lang="en" dirty="0" smtClean="0"/>
              <a:t>Organizational </a:t>
            </a:r>
            <a:r>
              <a:rPr lang="en" dirty="0" smtClean="0"/>
              <a:t>Behavior, Social Psychology</a:t>
            </a:r>
            <a:endParaRPr lang="en" dirty="0" smtClean="0"/>
          </a:p>
          <a:p>
            <a:pPr marL="285750" indent="-285750" algn="just">
              <a:spcBef>
                <a:spcPts val="200"/>
              </a:spcBef>
            </a:pPr>
            <a:r>
              <a:rPr lang="en-US" b="1" dirty="0"/>
              <a:t>Research </a:t>
            </a:r>
            <a:r>
              <a:rPr lang="en-US" b="1" dirty="0" smtClean="0"/>
              <a:t>Papers:</a:t>
            </a:r>
          </a:p>
          <a:p>
            <a:pPr marL="742950" lvl="1" indent="-285750" algn="just">
              <a:spcBef>
                <a:spcPts val="200"/>
              </a:spcBef>
            </a:pPr>
            <a:r>
              <a:rPr lang="en-US" dirty="0" err="1">
                <a:solidFill>
                  <a:srgbClr val="222222"/>
                </a:solidFill>
                <a:highlight>
                  <a:srgbClr val="FFFFFF"/>
                </a:highlight>
                <a:ea typeface="Lato"/>
                <a:cs typeface="Lato"/>
              </a:rPr>
              <a:t>Radhakrishnan</a:t>
            </a:r>
            <a:r>
              <a:rPr lang="en-US" dirty="0">
                <a:solidFill>
                  <a:srgbClr val="222222"/>
                </a:solidFill>
                <a:highlight>
                  <a:srgbClr val="FFFFFF"/>
                </a:highlight>
                <a:ea typeface="Lato"/>
                <a:cs typeface="Lato"/>
              </a:rPr>
              <a:t>, S. (2017). More than just money: A literature review of non-financial rewards. International Journal of Education and Management Studies, 7(2), 171-176. </a:t>
            </a:r>
          </a:p>
          <a:p>
            <a:pPr marL="742950" lvl="1" indent="-285750" algn="just">
              <a:spcBef>
                <a:spcPts val="200"/>
              </a:spcBef>
            </a:pPr>
            <a:r>
              <a:rPr lang="en-US" dirty="0" err="1">
                <a:solidFill>
                  <a:srgbClr val="222222"/>
                </a:solidFill>
                <a:highlight>
                  <a:srgbClr val="FFFFFF"/>
                </a:highlight>
                <a:ea typeface="Lato"/>
                <a:cs typeface="Lato"/>
              </a:rPr>
              <a:t>Radhakrishnan,S</a:t>
            </a:r>
            <a:r>
              <a:rPr lang="en-US" dirty="0">
                <a:solidFill>
                  <a:srgbClr val="222222"/>
                </a:solidFill>
                <a:highlight>
                  <a:srgbClr val="FFFFFF"/>
                </a:highlight>
                <a:ea typeface="Lato"/>
                <a:cs typeface="Lato"/>
              </a:rPr>
              <a:t>., Malik, A., Bhardwaj, J., &amp; Prasad, S. (2017). Conflicting perspectives on homosexuality among Indian students: A qualitative inquiry. IAHRW International Journal of Social Sciences Review, 5(2), 264 - 268.</a:t>
            </a:r>
          </a:p>
          <a:p>
            <a:pPr marL="742950" lvl="1" indent="-285750" algn="just">
              <a:spcBef>
                <a:spcPts val="200"/>
              </a:spcBef>
            </a:pPr>
            <a:r>
              <a:rPr lang="en-US" dirty="0" err="1">
                <a:solidFill>
                  <a:srgbClr val="222222"/>
                </a:solidFill>
                <a:highlight>
                  <a:srgbClr val="FFFFFF"/>
                </a:highlight>
                <a:ea typeface="Lato"/>
                <a:cs typeface="Lato"/>
              </a:rPr>
              <a:t>Radhakrishnan</a:t>
            </a:r>
            <a:r>
              <a:rPr lang="en-US" dirty="0">
                <a:solidFill>
                  <a:srgbClr val="222222"/>
                </a:solidFill>
                <a:highlight>
                  <a:srgbClr val="FFFFFF"/>
                </a:highlight>
                <a:ea typeface="Lato"/>
                <a:cs typeface="Lato"/>
              </a:rPr>
              <a:t>, S., &amp; </a:t>
            </a:r>
            <a:r>
              <a:rPr lang="en-US" dirty="0" err="1">
                <a:solidFill>
                  <a:srgbClr val="222222"/>
                </a:solidFill>
                <a:highlight>
                  <a:srgbClr val="FFFFFF"/>
                </a:highlight>
                <a:ea typeface="Lato"/>
                <a:cs typeface="Lato"/>
              </a:rPr>
              <a:t>Lochan</a:t>
            </a:r>
            <a:r>
              <a:rPr lang="en-US" dirty="0">
                <a:solidFill>
                  <a:srgbClr val="222222"/>
                </a:solidFill>
                <a:highlight>
                  <a:srgbClr val="FFFFFF"/>
                </a:highlight>
                <a:ea typeface="Lato"/>
                <a:cs typeface="Lato"/>
              </a:rPr>
              <a:t>, A. (2017). Cultural intelligence: Concepts and </a:t>
            </a:r>
            <a:r>
              <a:rPr lang="en-US" dirty="0" err="1">
                <a:solidFill>
                  <a:srgbClr val="222222"/>
                </a:solidFill>
                <a:highlight>
                  <a:srgbClr val="FFFFFF"/>
                </a:highlight>
                <a:ea typeface="Lato"/>
                <a:cs typeface="Lato"/>
              </a:rPr>
              <a:t>organisational</a:t>
            </a:r>
            <a:r>
              <a:rPr lang="en-US" dirty="0">
                <a:solidFill>
                  <a:srgbClr val="222222"/>
                </a:solidFill>
                <a:highlight>
                  <a:srgbClr val="FFFFFF"/>
                </a:highlight>
                <a:ea typeface="Lato"/>
                <a:cs typeface="Lato"/>
              </a:rPr>
              <a:t> implications. International Journal of Education and Management Studies, 7(2), 191-196.</a:t>
            </a:r>
          </a:p>
          <a:p>
            <a:pPr marL="742950" lvl="1" indent="-285750" algn="just">
              <a:spcBef>
                <a:spcPts val="200"/>
              </a:spcBef>
            </a:pPr>
            <a:r>
              <a:rPr lang="en-US" dirty="0" err="1">
                <a:solidFill>
                  <a:srgbClr val="222222"/>
                </a:solidFill>
                <a:highlight>
                  <a:srgbClr val="FFFFFF"/>
                </a:highlight>
                <a:ea typeface="Lato"/>
                <a:cs typeface="Lato"/>
              </a:rPr>
              <a:t>Lochan</a:t>
            </a:r>
            <a:r>
              <a:rPr lang="en-US" dirty="0">
                <a:solidFill>
                  <a:srgbClr val="222222"/>
                </a:solidFill>
                <a:highlight>
                  <a:srgbClr val="FFFFFF"/>
                </a:highlight>
                <a:ea typeface="Lato"/>
                <a:cs typeface="Lato"/>
              </a:rPr>
              <a:t>, A., &amp; </a:t>
            </a:r>
            <a:r>
              <a:rPr lang="en-US" dirty="0" err="1">
                <a:solidFill>
                  <a:srgbClr val="222222"/>
                </a:solidFill>
                <a:highlight>
                  <a:srgbClr val="FFFFFF"/>
                </a:highlight>
                <a:ea typeface="Lato"/>
                <a:cs typeface="Lato"/>
              </a:rPr>
              <a:t>Radhakrishnan</a:t>
            </a:r>
            <a:r>
              <a:rPr lang="en-US" dirty="0">
                <a:solidFill>
                  <a:srgbClr val="222222"/>
                </a:solidFill>
                <a:highlight>
                  <a:srgbClr val="FFFFFF"/>
                </a:highlight>
                <a:ea typeface="Lato"/>
                <a:cs typeface="Lato"/>
              </a:rPr>
              <a:t>, S. (2017). What is that song about?: A psychological study of contemporary Hindi music. Indian Journal of Positive Psychology, 8(2), 214-220.</a:t>
            </a:r>
          </a:p>
          <a:p>
            <a:pPr marL="285750" indent="-285750" algn="just">
              <a:spcBef>
                <a:spcPts val="200"/>
              </a:spcBef>
            </a:pPr>
            <a:r>
              <a:rPr lang="en-US" b="1" dirty="0"/>
              <a:t>Other Publications:</a:t>
            </a:r>
          </a:p>
          <a:p>
            <a:pPr marL="742950" lvl="1" indent="-285750" algn="just">
              <a:spcBef>
                <a:spcPts val="200"/>
              </a:spcBef>
            </a:pPr>
            <a:r>
              <a:rPr lang="en-US" dirty="0" err="1">
                <a:solidFill>
                  <a:srgbClr val="222222"/>
                </a:solidFill>
                <a:highlight>
                  <a:srgbClr val="FFFFFF"/>
                </a:highlight>
                <a:ea typeface="Lato"/>
                <a:cs typeface="Lato"/>
              </a:rPr>
              <a:t>Bonala</a:t>
            </a:r>
            <a:r>
              <a:rPr lang="en-US" dirty="0">
                <a:solidFill>
                  <a:srgbClr val="222222"/>
                </a:solidFill>
                <a:highlight>
                  <a:srgbClr val="FFFFFF"/>
                </a:highlight>
                <a:ea typeface="Lato"/>
                <a:cs typeface="Lato"/>
              </a:rPr>
              <a:t>, R., Jose, N., &amp; </a:t>
            </a:r>
            <a:r>
              <a:rPr lang="en-US" dirty="0" err="1">
                <a:solidFill>
                  <a:srgbClr val="222222"/>
                </a:solidFill>
                <a:highlight>
                  <a:srgbClr val="FFFFFF"/>
                </a:highlight>
                <a:ea typeface="Lato"/>
                <a:cs typeface="Lato"/>
              </a:rPr>
              <a:t>Radhakrishnan</a:t>
            </a:r>
            <a:r>
              <a:rPr lang="en-US" dirty="0">
                <a:solidFill>
                  <a:srgbClr val="222222"/>
                </a:solidFill>
                <a:highlight>
                  <a:srgbClr val="FFFFFF"/>
                </a:highlight>
                <a:ea typeface="Lato"/>
                <a:cs typeface="Lato"/>
              </a:rPr>
              <a:t>, S. (2015). Moustaches, Machismo and Masala. In Depth, Association of Qualitative Research, UK.</a:t>
            </a:r>
          </a:p>
          <a:p>
            <a:pPr marL="285750" indent="-285750" algn="just">
              <a:spcBef>
                <a:spcPts val="200"/>
              </a:spcBef>
            </a:pPr>
            <a:endParaRPr lang="en-US" sz="1200" dirty="0">
              <a:solidFill>
                <a:srgbClr val="222222"/>
              </a:solidFill>
              <a:highlight>
                <a:srgbClr val="FFFFFF"/>
              </a:highlight>
              <a:ea typeface="Lato"/>
              <a:cs typeface="Lato"/>
            </a:endParaRPr>
          </a:p>
        </p:txBody>
      </p:sp>
    </p:spTree>
    <p:extLst>
      <p:ext uri="{BB962C8B-B14F-4D97-AF65-F5344CB8AC3E}">
        <p14:creationId xmlns:p14="http://schemas.microsoft.com/office/powerpoint/2010/main" val="3717058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lgn="just">
              <a:buNone/>
            </a:pPr>
            <a:r>
              <a:rPr lang="en-US" sz="1800" b="1" dirty="0" err="1"/>
              <a:t>Ms</a:t>
            </a:r>
            <a:r>
              <a:rPr lang="en-US" sz="1800" b="1" dirty="0"/>
              <a:t> </a:t>
            </a:r>
            <a:r>
              <a:rPr lang="en-US" sz="1800" b="1" dirty="0" err="1"/>
              <a:t>Sumangali</a:t>
            </a:r>
            <a:r>
              <a:rPr lang="en-US" sz="1800" b="1" dirty="0"/>
              <a:t> R.</a:t>
            </a:r>
          </a:p>
          <a:p>
            <a:pPr marL="0" lvl="0" indent="0" algn="just">
              <a:buNone/>
            </a:pPr>
            <a:r>
              <a:rPr lang="en-US" i="1" dirty="0"/>
              <a:t>Assistant Professor (ad-hoc</a:t>
            </a:r>
            <a:r>
              <a:rPr lang="en-US" i="1" dirty="0" smtClean="0"/>
              <a:t>) </a:t>
            </a:r>
            <a:r>
              <a:rPr lang="en-US" i="1" dirty="0"/>
              <a:t>teaching in JMC since March 2016</a:t>
            </a:r>
          </a:p>
          <a:p>
            <a:pPr marL="0" lvl="0" indent="0" algn="just">
              <a:buNone/>
            </a:pPr>
            <a:endParaRPr lang="en" sz="900" i="1" dirty="0"/>
          </a:p>
          <a:p>
            <a:pPr marL="285750" indent="-285750" algn="just">
              <a:spcBef>
                <a:spcPts val="200"/>
              </a:spcBef>
            </a:pPr>
            <a:r>
              <a:rPr lang="en-US" b="1" dirty="0" smtClean="0"/>
              <a:t>Books:</a:t>
            </a:r>
            <a:endParaRPr lang="en-US" b="1" dirty="0"/>
          </a:p>
          <a:p>
            <a:pPr marL="742950" lvl="1" indent="-285750" algn="just">
              <a:spcBef>
                <a:spcPts val="200"/>
              </a:spcBef>
            </a:pPr>
            <a:r>
              <a:rPr lang="en-US" dirty="0" err="1" smtClean="0">
                <a:solidFill>
                  <a:srgbClr val="222222"/>
                </a:solidFill>
              </a:rPr>
              <a:t>Radhakrishnan</a:t>
            </a:r>
            <a:r>
              <a:rPr lang="en-US" dirty="0">
                <a:solidFill>
                  <a:srgbClr val="222222"/>
                </a:solidFill>
              </a:rPr>
              <a:t>, S. (2017). The Spirit of Volunteerism: A Study of Psychological Dynamics underlying Volunteerism in India. </a:t>
            </a:r>
            <a:r>
              <a:rPr lang="en-US" dirty="0" err="1">
                <a:solidFill>
                  <a:srgbClr val="222222"/>
                </a:solidFill>
              </a:rPr>
              <a:t>Pragun</a:t>
            </a:r>
            <a:r>
              <a:rPr lang="en-US" dirty="0">
                <a:solidFill>
                  <a:srgbClr val="222222"/>
                </a:solidFill>
              </a:rPr>
              <a:t> Publications (ISBN: </a:t>
            </a:r>
            <a:r>
              <a:rPr lang="en-US" dirty="0" smtClean="0">
                <a:solidFill>
                  <a:srgbClr val="222222"/>
                </a:solidFill>
              </a:rPr>
              <a:t>9789380397726)</a:t>
            </a:r>
          </a:p>
          <a:p>
            <a:pPr marL="285750" indent="-285750" algn="just">
              <a:spcBef>
                <a:spcPts val="200"/>
              </a:spcBef>
            </a:pPr>
            <a:r>
              <a:rPr lang="en-US" b="1" dirty="0" smtClean="0"/>
              <a:t>Lectures:</a:t>
            </a:r>
            <a:endParaRPr lang="en-US" b="1" dirty="0"/>
          </a:p>
          <a:p>
            <a:pPr marL="742950" lvl="1" indent="-285750" algn="just">
              <a:spcBef>
                <a:spcPts val="200"/>
              </a:spcBef>
            </a:pPr>
            <a:r>
              <a:rPr lang="en-US" dirty="0" smtClean="0"/>
              <a:t>Attended </a:t>
            </a:r>
            <a:r>
              <a:rPr lang="en-US" dirty="0"/>
              <a:t>lecture on Pathological Love, by </a:t>
            </a:r>
            <a:r>
              <a:rPr lang="en-US" dirty="0" err="1"/>
              <a:t>Dr</a:t>
            </a:r>
            <a:r>
              <a:rPr lang="en-US" dirty="0"/>
              <a:t> Salman Akhtar , organized by AIIMS (CN Centre) in January </a:t>
            </a:r>
            <a:r>
              <a:rPr lang="en-US" dirty="0" smtClean="0"/>
              <a:t>2018</a:t>
            </a:r>
          </a:p>
          <a:p>
            <a:pPr marL="285750" indent="-285750" algn="just">
              <a:spcBef>
                <a:spcPts val="200"/>
              </a:spcBef>
            </a:pPr>
            <a:r>
              <a:rPr lang="en-US" b="1" dirty="0"/>
              <a:t>Extension </a:t>
            </a:r>
            <a:r>
              <a:rPr lang="en-US" b="1" dirty="0" smtClean="0"/>
              <a:t>Activities:</a:t>
            </a:r>
            <a:endParaRPr lang="en-US" b="1" dirty="0"/>
          </a:p>
          <a:p>
            <a:pPr marL="742950" lvl="1" indent="-285750" algn="just">
              <a:spcBef>
                <a:spcPts val="200"/>
              </a:spcBef>
            </a:pPr>
            <a:r>
              <a:rPr lang="en-US" dirty="0" smtClean="0"/>
              <a:t>Psychology </a:t>
            </a:r>
            <a:r>
              <a:rPr lang="en-US" dirty="0"/>
              <a:t>Association Assistant </a:t>
            </a:r>
            <a:r>
              <a:rPr lang="en-US" dirty="0" err="1"/>
              <a:t>incharge</a:t>
            </a:r>
            <a:r>
              <a:rPr lang="en-US" dirty="0"/>
              <a:t>, July – Dec 2016 and Jan – May </a:t>
            </a:r>
            <a:r>
              <a:rPr lang="en-US" dirty="0" smtClean="0"/>
              <a:t>2017</a:t>
            </a:r>
          </a:p>
          <a:p>
            <a:pPr marL="742950" lvl="1" indent="-285750" algn="just">
              <a:spcBef>
                <a:spcPts val="200"/>
              </a:spcBef>
            </a:pPr>
            <a:r>
              <a:rPr lang="en-US" dirty="0" smtClean="0"/>
              <a:t>College </a:t>
            </a:r>
            <a:r>
              <a:rPr lang="en-US" dirty="0"/>
              <a:t>activities : Member of Indian Cultural Society since </a:t>
            </a:r>
            <a:r>
              <a:rPr lang="en-US" dirty="0" smtClean="0"/>
              <a:t>2016</a:t>
            </a:r>
          </a:p>
          <a:p>
            <a:pPr marL="742950" lvl="1" indent="-285750" algn="just">
              <a:spcBef>
                <a:spcPts val="200"/>
              </a:spcBef>
            </a:pPr>
            <a:r>
              <a:rPr lang="en-US" dirty="0" smtClean="0"/>
              <a:t>Provided </a:t>
            </a:r>
            <a:r>
              <a:rPr lang="en-US" dirty="0"/>
              <a:t>consultancy services for Light Up, an initiative under Stanford </a:t>
            </a:r>
            <a:r>
              <a:rPr lang="en-US" dirty="0" smtClean="0"/>
              <a:t>Ignite</a:t>
            </a:r>
          </a:p>
          <a:p>
            <a:pPr marL="742950" lvl="1" indent="-285750" algn="just">
              <a:spcBef>
                <a:spcPts val="200"/>
              </a:spcBef>
            </a:pPr>
            <a:r>
              <a:rPr lang="en-US" dirty="0" smtClean="0"/>
              <a:t>Delivered </a:t>
            </a:r>
            <a:r>
              <a:rPr lang="en-US" dirty="0"/>
              <a:t>a lecture on </a:t>
            </a:r>
            <a:r>
              <a:rPr lang="en-US" i="1" dirty="0"/>
              <a:t>Psychological skills for the contemporary world </a:t>
            </a:r>
            <a:r>
              <a:rPr lang="en-US" dirty="0"/>
              <a:t>for members of </a:t>
            </a:r>
            <a:r>
              <a:rPr lang="en-US" dirty="0" err="1"/>
              <a:t>Navodayam</a:t>
            </a:r>
            <a:r>
              <a:rPr lang="en-US" dirty="0"/>
              <a:t>, a cultural society in </a:t>
            </a:r>
            <a:r>
              <a:rPr lang="en-US" dirty="0" smtClean="0"/>
              <a:t>Delhi Member</a:t>
            </a:r>
            <a:r>
              <a:rPr lang="en-US" dirty="0"/>
              <a:t>, Publicity Team, Golden Jubilee Event of JMC </a:t>
            </a:r>
          </a:p>
          <a:p>
            <a:pPr marL="285750" indent="-285750" algn="just">
              <a:spcBef>
                <a:spcPts val="200"/>
              </a:spcBef>
            </a:pPr>
            <a:endParaRPr lang="en-US" sz="1200" dirty="0">
              <a:solidFill>
                <a:srgbClr val="222222"/>
              </a:solidFill>
              <a:highlight>
                <a:srgbClr val="FFFFFF"/>
              </a:highlight>
              <a:ea typeface="Lato"/>
              <a:cs typeface="Lato"/>
            </a:endParaRPr>
          </a:p>
        </p:txBody>
      </p:sp>
    </p:spTree>
    <p:extLst>
      <p:ext uri="{BB962C8B-B14F-4D97-AF65-F5344CB8AC3E}">
        <p14:creationId xmlns:p14="http://schemas.microsoft.com/office/powerpoint/2010/main" val="2282292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 sz="1800" b="1" dirty="0"/>
              <a:t>Ms Richa Malhotra</a:t>
            </a:r>
            <a:endParaRPr lang="en-US" sz="1800" b="1" dirty="0"/>
          </a:p>
          <a:p>
            <a:pPr marL="0" lvl="0" indent="-228600" algn="just">
              <a:buClr>
                <a:schemeClr val="dk2"/>
              </a:buClr>
              <a:buSzPts val="1100"/>
              <a:buNone/>
            </a:pPr>
            <a:r>
              <a:rPr lang="en-US" i="1" dirty="0"/>
              <a:t>Assistant Professor (Ad-hoc</a:t>
            </a:r>
            <a:r>
              <a:rPr lang="en-US" i="1" dirty="0" smtClean="0"/>
              <a:t>) </a:t>
            </a:r>
            <a:r>
              <a:rPr lang="en-US" i="1" dirty="0"/>
              <a:t>teaching in JMC since July 2016</a:t>
            </a:r>
          </a:p>
          <a:p>
            <a:pPr marL="0" lvl="0" indent="0">
              <a:buNone/>
            </a:pPr>
            <a:endParaRPr lang="en" sz="900" i="1" dirty="0"/>
          </a:p>
          <a:p>
            <a:pPr marL="285750" indent="-285750" algn="just">
              <a:spcBef>
                <a:spcPts val="200"/>
              </a:spcBef>
            </a:pPr>
            <a:r>
              <a:rPr lang="en-US" b="1" dirty="0" smtClean="0"/>
              <a:t>Recognitions:</a:t>
            </a:r>
          </a:p>
          <a:p>
            <a:pPr marL="742950" lvl="1" indent="-285750" algn="just">
              <a:spcBef>
                <a:spcPts val="200"/>
              </a:spcBef>
            </a:pPr>
            <a:r>
              <a:rPr lang="en-US" dirty="0" smtClean="0"/>
              <a:t>Recipient </a:t>
            </a:r>
            <a:r>
              <a:rPr lang="en-US" dirty="0"/>
              <a:t>of the</a:t>
            </a:r>
            <a:r>
              <a:rPr lang="en-US" b="1" dirty="0"/>
              <a:t> ‘</a:t>
            </a:r>
            <a:r>
              <a:rPr lang="en-US" b="1" i="1" dirty="0"/>
              <a:t>Student Conference Bursary Award</a:t>
            </a:r>
            <a:r>
              <a:rPr lang="en-US" b="1" dirty="0"/>
              <a:t>’ (November 2016)</a:t>
            </a:r>
            <a:r>
              <a:rPr lang="en-US" dirty="0"/>
              <a:t> by Solution Focused Brief Therapy Association (SFBTA) at annual conference held in Halifax, </a:t>
            </a:r>
            <a:r>
              <a:rPr lang="en-US" dirty="0" smtClean="0"/>
              <a:t>Canada</a:t>
            </a:r>
          </a:p>
          <a:p>
            <a:pPr marL="742950" lvl="1" indent="-285750" algn="just">
              <a:spcBef>
                <a:spcPts val="200"/>
              </a:spcBef>
            </a:pPr>
            <a:r>
              <a:rPr lang="en-US" dirty="0" smtClean="0"/>
              <a:t>Received </a:t>
            </a:r>
            <a:r>
              <a:rPr lang="en-US" dirty="0"/>
              <a:t>the ‘</a:t>
            </a:r>
            <a:r>
              <a:rPr lang="en-US" b="1" i="1" dirty="0"/>
              <a:t>Research Award’ (November 2017) </a:t>
            </a:r>
            <a:r>
              <a:rPr lang="en-US" dirty="0"/>
              <a:t>by Solution Focused Brief Therapy Association (SFBTA) at annual conference held in Santa Fe, USA</a:t>
            </a:r>
          </a:p>
          <a:p>
            <a:pPr marL="285750" indent="-285750" algn="just">
              <a:spcBef>
                <a:spcPts val="200"/>
              </a:spcBef>
            </a:pPr>
            <a:r>
              <a:rPr lang="en" b="1" dirty="0"/>
              <a:t>Research </a:t>
            </a:r>
            <a:r>
              <a:rPr lang="en" b="1" dirty="0" smtClean="0"/>
              <a:t>Papers</a:t>
            </a:r>
          </a:p>
          <a:p>
            <a:pPr marL="742950" lvl="1" indent="-285750" algn="just">
              <a:spcBef>
                <a:spcPts val="200"/>
              </a:spcBef>
            </a:pPr>
            <a:r>
              <a:rPr lang="en-US" dirty="0" smtClean="0"/>
              <a:t>Malhotra</a:t>
            </a:r>
            <a:r>
              <a:rPr lang="en-US" dirty="0"/>
              <a:t>, R. &amp; Suri, S. (2016). Psycho-social facets of mental health among bullied adolescents. In Iqbal. &amp; </a:t>
            </a:r>
            <a:r>
              <a:rPr lang="en-US" dirty="0" err="1"/>
              <a:t>Aleem</a:t>
            </a:r>
            <a:r>
              <a:rPr lang="en-US" dirty="0"/>
              <a:t>, S. (Eds.), </a:t>
            </a:r>
            <a:r>
              <a:rPr lang="en-US" i="1" dirty="0"/>
              <a:t>Psychological Issues and Interventions in health and well-being</a:t>
            </a:r>
            <a:r>
              <a:rPr lang="en-US" dirty="0"/>
              <a:t>. 1(1), </a:t>
            </a:r>
            <a:r>
              <a:rPr lang="en-US" dirty="0" smtClean="0"/>
              <a:t>399-405.</a:t>
            </a:r>
          </a:p>
          <a:p>
            <a:pPr marL="742950" lvl="1" indent="-285750" algn="just">
              <a:spcBef>
                <a:spcPts val="200"/>
              </a:spcBef>
            </a:pPr>
            <a:r>
              <a:rPr lang="en-US" dirty="0" smtClean="0"/>
              <a:t>Malhotra</a:t>
            </a:r>
            <a:r>
              <a:rPr lang="en-US" dirty="0"/>
              <a:t>, R. (2017). Locus of Control &amp; Well-Being among College Students. </a:t>
            </a:r>
            <a:r>
              <a:rPr lang="en-US" i="1" dirty="0"/>
              <a:t>Indian Journal of Positive Psychology</a:t>
            </a:r>
            <a:r>
              <a:rPr lang="en-US" dirty="0"/>
              <a:t>. 8(2), </a:t>
            </a:r>
            <a:r>
              <a:rPr lang="en-US" dirty="0" smtClean="0"/>
              <a:t>231-236.</a:t>
            </a:r>
          </a:p>
          <a:p>
            <a:pPr marL="742950" lvl="1" indent="-285750" algn="just">
              <a:spcBef>
                <a:spcPts val="200"/>
              </a:spcBef>
            </a:pPr>
            <a:r>
              <a:rPr lang="en-US" dirty="0" err="1" smtClean="0"/>
              <a:t>Rawat</a:t>
            </a:r>
            <a:r>
              <a:rPr lang="en-US" dirty="0"/>
              <a:t>, S. &amp; Malhotra, R. (2017). Understanding Mental Health amongst Adolescents in the Indian Context. </a:t>
            </a:r>
            <a:r>
              <a:rPr lang="en-US" i="1" dirty="0"/>
              <a:t>Indian Journal of Health &amp; Well-Being</a:t>
            </a:r>
            <a:r>
              <a:rPr lang="en-US" dirty="0"/>
              <a:t>. 8(5), </a:t>
            </a:r>
            <a:r>
              <a:rPr lang="en-US" dirty="0" smtClean="0"/>
              <a:t>507-513.</a:t>
            </a:r>
          </a:p>
          <a:p>
            <a:pPr marL="742950" lvl="1" indent="-285750" algn="just">
              <a:spcBef>
                <a:spcPts val="200"/>
              </a:spcBef>
            </a:pPr>
            <a:r>
              <a:rPr lang="en-US" dirty="0" smtClean="0"/>
              <a:t>Malhotra</a:t>
            </a:r>
            <a:r>
              <a:rPr lang="en-US" dirty="0"/>
              <a:t>, R. (2017). The impact of Media Culture &amp; Bullying. </a:t>
            </a:r>
            <a:r>
              <a:rPr lang="en-US" i="1" dirty="0"/>
              <a:t>Indian Journal of Health &amp; Well Being</a:t>
            </a:r>
            <a:r>
              <a:rPr lang="en-US" dirty="0"/>
              <a:t>. 8(6), 562-567.  </a:t>
            </a:r>
          </a:p>
        </p:txBody>
      </p:sp>
    </p:spTree>
    <p:extLst>
      <p:ext uri="{BB962C8B-B14F-4D97-AF65-F5344CB8AC3E}">
        <p14:creationId xmlns:p14="http://schemas.microsoft.com/office/powerpoint/2010/main" val="270259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 sz="1800" b="1" dirty="0"/>
              <a:t>Ms Richa Malhotra</a:t>
            </a:r>
            <a:endParaRPr lang="en-US" sz="1800" b="1" dirty="0"/>
          </a:p>
          <a:p>
            <a:pPr marL="0" lvl="0" indent="-228600" algn="just">
              <a:buClr>
                <a:schemeClr val="dk2"/>
              </a:buClr>
              <a:buSzPts val="1100"/>
              <a:buNone/>
            </a:pPr>
            <a:r>
              <a:rPr lang="en-US" i="1" dirty="0"/>
              <a:t>Assistant Professor (Ad-hoc</a:t>
            </a:r>
            <a:r>
              <a:rPr lang="en-US" i="1" dirty="0" smtClean="0"/>
              <a:t>) </a:t>
            </a:r>
            <a:r>
              <a:rPr lang="en-US" i="1" dirty="0"/>
              <a:t>teaching in JMC since July 2016</a:t>
            </a:r>
          </a:p>
          <a:p>
            <a:pPr marL="0" lvl="0" indent="0">
              <a:buNone/>
            </a:pPr>
            <a:endParaRPr lang="en" sz="900" i="1" dirty="0"/>
          </a:p>
          <a:p>
            <a:pPr marL="285750" indent="-285750" algn="just">
              <a:spcBef>
                <a:spcPts val="200"/>
              </a:spcBef>
            </a:pPr>
            <a:r>
              <a:rPr lang="en-US" b="1" dirty="0" smtClean="0"/>
              <a:t>Conference </a:t>
            </a:r>
            <a:r>
              <a:rPr lang="en-US" b="1" dirty="0"/>
              <a:t>Presentations (International</a:t>
            </a:r>
            <a:r>
              <a:rPr lang="en-US" b="1" dirty="0" smtClean="0"/>
              <a:t>):</a:t>
            </a:r>
          </a:p>
          <a:p>
            <a:pPr marL="742950" lvl="1" indent="-285750" algn="just">
              <a:spcBef>
                <a:spcPts val="200"/>
              </a:spcBef>
            </a:pPr>
            <a:r>
              <a:rPr lang="en-US" dirty="0" smtClean="0"/>
              <a:t>Participated </a:t>
            </a:r>
            <a:r>
              <a:rPr lang="en-US" dirty="0"/>
              <a:t>in the annual conference (November 2016) of ‘Solution Focused Brief Therapy Association’ (SFBTA) held at Halifax, Nova Scotia (</a:t>
            </a:r>
            <a:r>
              <a:rPr lang="en-US" dirty="0" smtClean="0"/>
              <a:t>Canada)</a:t>
            </a:r>
          </a:p>
          <a:p>
            <a:pPr marL="742950" lvl="1" indent="-285750" algn="just">
              <a:spcBef>
                <a:spcPts val="200"/>
              </a:spcBef>
            </a:pPr>
            <a:r>
              <a:rPr lang="en-US" dirty="0" smtClean="0"/>
              <a:t>Participated </a:t>
            </a:r>
            <a:r>
              <a:rPr lang="en-US" dirty="0"/>
              <a:t>in the annual conference (November 2017) of ‘Solution Focused Brief Therapy Association’ (SFBTA) held at Santa Fe, New Mexico (USA</a:t>
            </a:r>
            <a:r>
              <a:rPr lang="en-US" dirty="0" smtClean="0"/>
              <a:t>)</a:t>
            </a:r>
          </a:p>
          <a:p>
            <a:pPr marL="285750" indent="-285750" algn="just">
              <a:spcBef>
                <a:spcPts val="200"/>
              </a:spcBef>
            </a:pPr>
            <a:r>
              <a:rPr lang="en-US" b="1" dirty="0"/>
              <a:t>Conference Presentations (National):</a:t>
            </a:r>
          </a:p>
          <a:p>
            <a:pPr marL="742950" lvl="1" indent="-285750" algn="just">
              <a:spcBef>
                <a:spcPts val="200"/>
              </a:spcBef>
            </a:pPr>
            <a:r>
              <a:rPr lang="en-US" dirty="0"/>
              <a:t>Attended the International Conference on Psychosocial perspectives on Health &amp; Wellbeing (March 2016) at </a:t>
            </a:r>
            <a:r>
              <a:rPr lang="en-US" dirty="0" err="1"/>
              <a:t>Jamia</a:t>
            </a:r>
            <a:r>
              <a:rPr lang="en-US" dirty="0"/>
              <a:t> </a:t>
            </a:r>
            <a:r>
              <a:rPr lang="en-US" dirty="0" err="1"/>
              <a:t>Millia</a:t>
            </a:r>
            <a:r>
              <a:rPr lang="en-US" dirty="0"/>
              <a:t> </a:t>
            </a:r>
            <a:r>
              <a:rPr lang="en-US" dirty="0" err="1"/>
              <a:t>Islamia</a:t>
            </a:r>
            <a:r>
              <a:rPr lang="en-US" dirty="0"/>
              <a:t> University, New Delhi (India</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indent="0">
              <a:buNone/>
            </a:pPr>
            <a:r>
              <a:rPr lang="en-US" sz="1800" b="1" dirty="0" err="1"/>
              <a:t>Dr</a:t>
            </a:r>
            <a:r>
              <a:rPr lang="en-US" sz="1800" b="1" dirty="0"/>
              <a:t> </a:t>
            </a:r>
            <a:r>
              <a:rPr lang="en-US" sz="1800" b="1" dirty="0" err="1"/>
              <a:t>Priya</a:t>
            </a:r>
            <a:r>
              <a:rPr lang="en-US" sz="1800" b="1" dirty="0"/>
              <a:t> </a:t>
            </a:r>
            <a:r>
              <a:rPr lang="en-US" sz="1800" b="1" dirty="0" err="1"/>
              <a:t>Bhatnagar</a:t>
            </a:r>
            <a:endParaRPr lang="en-US" sz="1800" b="1" dirty="0"/>
          </a:p>
          <a:p>
            <a:pPr marL="0" lvl="0" indent="-228600" algn="just">
              <a:buClr>
                <a:schemeClr val="dk2"/>
              </a:buClr>
              <a:buSzPts val="1100"/>
              <a:buNone/>
            </a:pPr>
            <a:r>
              <a:rPr lang="en-US" i="1" dirty="0"/>
              <a:t>Assistant Professor (Ad-hoc</a:t>
            </a:r>
            <a:r>
              <a:rPr lang="en-US" i="1" dirty="0" smtClean="0"/>
              <a:t>) </a:t>
            </a:r>
            <a:r>
              <a:rPr lang="en-US" i="1" dirty="0"/>
              <a:t>teaching in JMC since July </a:t>
            </a:r>
            <a:r>
              <a:rPr lang="en-US" i="1" dirty="0" smtClean="0"/>
              <a:t>2017</a:t>
            </a:r>
          </a:p>
          <a:p>
            <a:pPr marL="0" lvl="0" indent="-228600" algn="just">
              <a:buClr>
                <a:schemeClr val="dk2"/>
              </a:buClr>
              <a:buSzPts val="1100"/>
              <a:buNone/>
            </a:pPr>
            <a:endParaRPr lang="en-US" sz="900" i="1" dirty="0"/>
          </a:p>
          <a:p>
            <a:pPr marL="285750" indent="-285750" algn="just">
              <a:spcBef>
                <a:spcPts val="200"/>
              </a:spcBef>
            </a:pPr>
            <a:r>
              <a:rPr lang="en-US" sz="1200" dirty="0" smtClean="0"/>
              <a:t>Doctoral </a:t>
            </a:r>
            <a:r>
              <a:rPr lang="en-US" sz="1200" dirty="0"/>
              <a:t>research in the area of ‘Cognitive Biases in Eating Disorder and </a:t>
            </a:r>
            <a:r>
              <a:rPr lang="en-US" sz="1200" dirty="0" err="1"/>
              <a:t>Effcetiveness</a:t>
            </a:r>
            <a:r>
              <a:rPr lang="en-US" sz="1200" dirty="0"/>
              <a:t> of Cognitive </a:t>
            </a:r>
            <a:r>
              <a:rPr lang="en-US" sz="1200" dirty="0" err="1"/>
              <a:t>Beavioural</a:t>
            </a:r>
            <a:r>
              <a:rPr lang="en-US" sz="1200" dirty="0"/>
              <a:t> Intervention’ under the guidance of </a:t>
            </a:r>
            <a:r>
              <a:rPr lang="en-US" sz="1200" dirty="0" err="1"/>
              <a:t>Dr</a:t>
            </a:r>
            <a:r>
              <a:rPr lang="en-US" sz="1200" dirty="0"/>
              <a:t> (Prof). S.P.K. Jena, Head, Department of Psychology, University of </a:t>
            </a:r>
            <a:r>
              <a:rPr lang="en-US" sz="1200" dirty="0" smtClean="0"/>
              <a:t>Delhi.</a:t>
            </a:r>
          </a:p>
          <a:p>
            <a:pPr marL="285750" indent="-285750" algn="just">
              <a:spcBef>
                <a:spcPts val="200"/>
              </a:spcBef>
            </a:pPr>
            <a:r>
              <a:rPr lang="en-US" sz="1200" dirty="0" smtClean="0"/>
              <a:t>Completed </a:t>
            </a:r>
            <a:r>
              <a:rPr lang="en-US" sz="1200" dirty="0"/>
              <a:t>Post Graduate Diploma in Guidance and </a:t>
            </a:r>
            <a:r>
              <a:rPr lang="en-US" sz="1200" dirty="0" err="1"/>
              <a:t>Conselling</a:t>
            </a:r>
            <a:r>
              <a:rPr lang="en-US" sz="1200" dirty="0"/>
              <a:t>, </a:t>
            </a:r>
            <a:r>
              <a:rPr lang="en-US" sz="1200" dirty="0" err="1"/>
              <a:t>Jamia</a:t>
            </a:r>
            <a:r>
              <a:rPr lang="en-US" sz="1200" dirty="0"/>
              <a:t> </a:t>
            </a:r>
            <a:r>
              <a:rPr lang="en-US" sz="1200" dirty="0" err="1"/>
              <a:t>Milia</a:t>
            </a:r>
            <a:r>
              <a:rPr lang="en-US" sz="1200" dirty="0"/>
              <a:t> </a:t>
            </a:r>
            <a:r>
              <a:rPr lang="en-US" sz="1200" dirty="0" err="1"/>
              <a:t>Islamia</a:t>
            </a:r>
            <a:r>
              <a:rPr lang="en-US" sz="1200" dirty="0"/>
              <a:t> (2017</a:t>
            </a:r>
            <a:r>
              <a:rPr lang="en-US" sz="1200" dirty="0" smtClean="0"/>
              <a:t>).</a:t>
            </a:r>
          </a:p>
          <a:p>
            <a:pPr marL="285750" indent="-285750" algn="just">
              <a:spcBef>
                <a:spcPts val="200"/>
              </a:spcBef>
            </a:pPr>
            <a:r>
              <a:rPr lang="en-US" sz="1200" dirty="0" smtClean="0"/>
              <a:t>Pursuing </a:t>
            </a:r>
            <a:r>
              <a:rPr lang="en-US" sz="1200" dirty="0"/>
              <a:t>Post Graduate Diploma in Counselling and Family Therapy, Indira Gandhi National Open University (since 2016</a:t>
            </a:r>
            <a:r>
              <a:rPr lang="en-US" sz="1200" dirty="0" smtClean="0"/>
              <a:t>).</a:t>
            </a:r>
          </a:p>
          <a:p>
            <a:pPr marL="285750" indent="-285750" algn="just">
              <a:spcBef>
                <a:spcPts val="200"/>
              </a:spcBef>
            </a:pPr>
            <a:r>
              <a:rPr lang="en-US" sz="1200" dirty="0" smtClean="0"/>
              <a:t>Content </a:t>
            </a:r>
            <a:r>
              <a:rPr lang="en-US" sz="1200" dirty="0"/>
              <a:t>writing in domain of Cognitive Psychology, e-</a:t>
            </a:r>
            <a:r>
              <a:rPr lang="en-US" sz="1200" dirty="0" err="1"/>
              <a:t>pathshala</a:t>
            </a:r>
            <a:r>
              <a:rPr lang="en-US" sz="1200" dirty="0"/>
              <a:t> program for post graduation in Psychology, under Ministry of Human Resource and Development.</a:t>
            </a:r>
          </a:p>
          <a:p>
            <a:pPr marL="285750" indent="-285750" algn="just">
              <a:spcBef>
                <a:spcPts val="200"/>
              </a:spcBef>
            </a:pPr>
            <a:r>
              <a:rPr lang="en-US" b="1" dirty="0" smtClean="0"/>
              <a:t>Workshops</a:t>
            </a:r>
          </a:p>
          <a:p>
            <a:pPr marL="742950" lvl="1" indent="-285750" algn="just">
              <a:spcBef>
                <a:spcPts val="200"/>
              </a:spcBef>
            </a:pPr>
            <a:r>
              <a:rPr lang="en-US" dirty="0" smtClean="0"/>
              <a:t>Malhotra</a:t>
            </a:r>
            <a:r>
              <a:rPr lang="en-US" dirty="0"/>
              <a:t>, R. &amp; Suri, S. (2016). Psycho-social facets of mental health among bullied adolescents. In Iqbal. &amp; </a:t>
            </a:r>
            <a:r>
              <a:rPr lang="en-US" dirty="0" err="1"/>
              <a:t>Aleem</a:t>
            </a:r>
            <a:r>
              <a:rPr lang="en-US" dirty="0"/>
              <a:t>, S. (Eds.), </a:t>
            </a:r>
            <a:r>
              <a:rPr lang="en-US" i="1" dirty="0"/>
              <a:t>Psychological Issues and Interventions in health and well-being</a:t>
            </a:r>
            <a:r>
              <a:rPr lang="en-US" dirty="0"/>
              <a:t>. 1(1), </a:t>
            </a:r>
            <a:r>
              <a:rPr lang="en-US" dirty="0" smtClean="0"/>
              <a:t>399-405.</a:t>
            </a:r>
          </a:p>
          <a:p>
            <a:pPr marL="742950" lvl="1" indent="-285750" algn="just">
              <a:spcBef>
                <a:spcPts val="200"/>
              </a:spcBef>
            </a:pPr>
            <a:r>
              <a:rPr lang="en-US" dirty="0" smtClean="0"/>
              <a:t>Malhotra</a:t>
            </a:r>
            <a:r>
              <a:rPr lang="en-US" dirty="0"/>
              <a:t>, R. (2017). Locus of Control &amp; Well-Being among College Students. </a:t>
            </a:r>
            <a:r>
              <a:rPr lang="en-US" i="1" dirty="0"/>
              <a:t>Indian Journal of Positive Psychology</a:t>
            </a:r>
            <a:r>
              <a:rPr lang="en-US" dirty="0"/>
              <a:t>. 8(2), </a:t>
            </a:r>
            <a:r>
              <a:rPr lang="en-US" dirty="0" smtClean="0"/>
              <a:t>231-236.</a:t>
            </a:r>
          </a:p>
          <a:p>
            <a:pPr marL="742950" lvl="1" indent="-285750" algn="just">
              <a:spcBef>
                <a:spcPts val="200"/>
              </a:spcBef>
            </a:pPr>
            <a:r>
              <a:rPr lang="en-US" dirty="0" err="1" smtClean="0"/>
              <a:t>Rawat</a:t>
            </a:r>
            <a:r>
              <a:rPr lang="en-US" dirty="0"/>
              <a:t>, S. &amp; Malhotra, R. (2017). Understanding Mental Health amongst Adolescents in the Indian Context. </a:t>
            </a:r>
            <a:r>
              <a:rPr lang="en-US" i="1" dirty="0"/>
              <a:t>Indian Journal of Health &amp; Well-Being</a:t>
            </a:r>
            <a:r>
              <a:rPr lang="en-US" dirty="0"/>
              <a:t>. 8(5), </a:t>
            </a:r>
            <a:r>
              <a:rPr lang="en-US" dirty="0" smtClean="0"/>
              <a:t>507-513.</a:t>
            </a:r>
          </a:p>
          <a:p>
            <a:pPr marL="742950" lvl="1" indent="-285750" algn="just">
              <a:spcBef>
                <a:spcPts val="200"/>
              </a:spcBef>
            </a:pPr>
            <a:r>
              <a:rPr lang="en-US" dirty="0" smtClean="0"/>
              <a:t>Malhotra</a:t>
            </a:r>
            <a:r>
              <a:rPr lang="en-US" dirty="0"/>
              <a:t>, R. (2017). The impact of Media Culture &amp; Bullying. </a:t>
            </a:r>
            <a:r>
              <a:rPr lang="en-US" i="1" dirty="0"/>
              <a:t>Indian Journal of Health &amp; Well Being</a:t>
            </a:r>
            <a:r>
              <a:rPr lang="en-US" dirty="0"/>
              <a:t>. 8(6), 562-567.  </a:t>
            </a:r>
          </a:p>
        </p:txBody>
      </p:sp>
    </p:spTree>
    <p:extLst>
      <p:ext uri="{BB962C8B-B14F-4D97-AF65-F5344CB8AC3E}">
        <p14:creationId xmlns:p14="http://schemas.microsoft.com/office/powerpoint/2010/main" val="4062189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 sz="1800" b="1" dirty="0" smtClean="0"/>
              <a:t>Ms </a:t>
            </a:r>
            <a:r>
              <a:rPr lang="en" sz="1800" b="1" dirty="0"/>
              <a:t>Annie </a:t>
            </a:r>
            <a:r>
              <a:rPr lang="en" sz="1800" b="1" dirty="0" smtClean="0"/>
              <a:t>Baxi</a:t>
            </a:r>
            <a:endParaRPr lang="en-US" sz="1800" b="1" dirty="0"/>
          </a:p>
          <a:p>
            <a:pPr marL="0" lvl="0" indent="-228600" algn="just">
              <a:buClr>
                <a:schemeClr val="dk2"/>
              </a:buClr>
              <a:buSzPts val="1100"/>
              <a:buNone/>
            </a:pPr>
            <a:r>
              <a:rPr lang="en-US" i="1" dirty="0"/>
              <a:t>Assistant Professor (Ad-hoc</a:t>
            </a:r>
            <a:r>
              <a:rPr lang="en-US" i="1" dirty="0" smtClean="0"/>
              <a:t>) </a:t>
            </a:r>
            <a:r>
              <a:rPr lang="en-US" i="1" dirty="0"/>
              <a:t>teaching in JMC since July 2017</a:t>
            </a:r>
          </a:p>
          <a:p>
            <a:pPr marL="0" lvl="0" indent="0">
              <a:buNone/>
            </a:pPr>
            <a:endParaRPr lang="en" sz="900" i="1" dirty="0"/>
          </a:p>
          <a:p>
            <a:pPr marL="285750" indent="-285750" algn="just">
              <a:spcBef>
                <a:spcPts val="200"/>
              </a:spcBef>
            </a:pPr>
            <a:r>
              <a:rPr lang="en" b="1" dirty="0"/>
              <a:t>Areas of Interest:</a:t>
            </a:r>
            <a:r>
              <a:rPr lang="en" dirty="0"/>
              <a:t> </a:t>
            </a:r>
            <a:r>
              <a:rPr lang="en-US" dirty="0"/>
              <a:t>Psycho-social aspects of mental health, gender, discursive psychology, qualitative methods</a:t>
            </a:r>
          </a:p>
          <a:p>
            <a:pPr marL="285750" indent="-285750" algn="just">
              <a:spcBef>
                <a:spcPts val="200"/>
              </a:spcBef>
            </a:pPr>
            <a:r>
              <a:rPr lang="en-US" b="1" dirty="0" smtClean="0">
                <a:highlight>
                  <a:schemeClr val="lt1"/>
                </a:highlight>
              </a:rPr>
              <a:t>Conference Presentations</a:t>
            </a:r>
          </a:p>
          <a:p>
            <a:pPr marL="742950" lvl="1" indent="-285750" algn="just">
              <a:spcBef>
                <a:spcPts val="200"/>
              </a:spcBef>
            </a:pPr>
            <a:r>
              <a:rPr lang="en-US" sz="1000" b="1" dirty="0" smtClean="0">
                <a:solidFill>
                  <a:srgbClr val="1A1A1A"/>
                </a:solidFill>
                <a:highlight>
                  <a:schemeClr val="lt1"/>
                </a:highlight>
              </a:rPr>
              <a:t>Being </a:t>
            </a:r>
            <a:r>
              <a:rPr lang="en-US" sz="1000" b="1" dirty="0">
                <a:solidFill>
                  <a:srgbClr val="1A1A1A"/>
                </a:solidFill>
                <a:highlight>
                  <a:schemeClr val="lt1"/>
                </a:highlight>
              </a:rPr>
              <a:t>Beautiful: exploring the construct of beauty amongst Indian women.”</a:t>
            </a:r>
            <a:r>
              <a:rPr lang="en-US" sz="1000" dirty="0">
                <a:solidFill>
                  <a:srgbClr val="1A1A1A"/>
                </a:solidFill>
                <a:highlight>
                  <a:schemeClr val="lt1"/>
                </a:highlight>
              </a:rPr>
              <a:t> at the </a:t>
            </a:r>
            <a:r>
              <a:rPr lang="en-US" sz="1000" b="1" dirty="0">
                <a:solidFill>
                  <a:srgbClr val="1A1A1A"/>
                </a:solidFill>
                <a:highlight>
                  <a:schemeClr val="lt1"/>
                </a:highlight>
              </a:rPr>
              <a:t>International Congress of Qualitative Inquiry</a:t>
            </a:r>
            <a:r>
              <a:rPr lang="en-US" sz="1000" dirty="0">
                <a:solidFill>
                  <a:srgbClr val="1A1A1A"/>
                </a:solidFill>
                <a:highlight>
                  <a:schemeClr val="lt1"/>
                </a:highlight>
              </a:rPr>
              <a:t>, University of Illinois, </a:t>
            </a:r>
            <a:r>
              <a:rPr lang="en-US" sz="1000" dirty="0" smtClean="0">
                <a:solidFill>
                  <a:srgbClr val="1A1A1A"/>
                </a:solidFill>
                <a:highlight>
                  <a:schemeClr val="lt1"/>
                </a:highlight>
              </a:rPr>
              <a:t>2015</a:t>
            </a:r>
          </a:p>
          <a:p>
            <a:pPr marL="742950" lvl="1" indent="-285750" algn="just">
              <a:spcBef>
                <a:spcPts val="200"/>
              </a:spcBef>
            </a:pPr>
            <a:r>
              <a:rPr lang="en-US" sz="1000" dirty="0" smtClean="0">
                <a:solidFill>
                  <a:srgbClr val="1A1A1A"/>
                </a:solidFill>
                <a:highlight>
                  <a:schemeClr val="lt1"/>
                </a:highlight>
              </a:rPr>
              <a:t>“</a:t>
            </a:r>
            <a:r>
              <a:rPr lang="en-US" sz="1000" b="1" dirty="0" smtClean="0">
                <a:solidFill>
                  <a:srgbClr val="1A1A1A"/>
                </a:solidFill>
                <a:highlight>
                  <a:schemeClr val="lt1"/>
                </a:highlight>
              </a:rPr>
              <a:t>Encountering </a:t>
            </a:r>
            <a:r>
              <a:rPr lang="en-US" sz="1000" b="1" dirty="0">
                <a:solidFill>
                  <a:srgbClr val="1A1A1A"/>
                </a:solidFill>
                <a:highlight>
                  <a:schemeClr val="lt1"/>
                </a:highlight>
              </a:rPr>
              <a:t>the 'desirous woman': Inter-subjective and intra-psychic negotiations of the 'sexual woman” , </a:t>
            </a:r>
            <a:r>
              <a:rPr lang="en-US" sz="1000" dirty="0">
                <a:solidFill>
                  <a:srgbClr val="1A1A1A"/>
                </a:solidFill>
                <a:highlight>
                  <a:schemeClr val="lt1"/>
                </a:highlight>
              </a:rPr>
              <a:t>in seminar Being and Living in the Relational World at Indian Institute of Technology, Delhi,2016</a:t>
            </a:r>
            <a:r>
              <a:rPr lang="en-US" sz="1000" dirty="0" smtClean="0">
                <a:solidFill>
                  <a:srgbClr val="1A1A1A"/>
                </a:solidFill>
                <a:highlight>
                  <a:schemeClr val="lt1"/>
                </a:highlight>
              </a:rPr>
              <a:t>.</a:t>
            </a:r>
          </a:p>
          <a:p>
            <a:pPr marL="742950" lvl="1" indent="-285750" algn="just">
              <a:spcBef>
                <a:spcPts val="200"/>
              </a:spcBef>
            </a:pPr>
            <a:r>
              <a:rPr lang="en-US" sz="1000" b="1" dirty="0" smtClean="0">
                <a:solidFill>
                  <a:srgbClr val="1A1A1A"/>
                </a:solidFill>
                <a:highlight>
                  <a:schemeClr val="lt1"/>
                </a:highlight>
              </a:rPr>
              <a:t>“</a:t>
            </a:r>
            <a:r>
              <a:rPr lang="en-US" sz="1000" b="1" dirty="0">
                <a:solidFill>
                  <a:srgbClr val="1A1A1A"/>
                </a:solidFill>
                <a:highlight>
                  <a:schemeClr val="lt1"/>
                </a:highlight>
              </a:rPr>
              <a:t>A Critical Review of The Mental Healthcare Bill (2016) in context of Women in Psychiatric Wards.”  </a:t>
            </a:r>
            <a:r>
              <a:rPr lang="en-US" sz="1000" dirty="0">
                <a:solidFill>
                  <a:srgbClr val="1A1A1A"/>
                </a:solidFill>
                <a:highlight>
                  <a:schemeClr val="lt1"/>
                </a:highlight>
              </a:rPr>
              <a:t>in National Seminar at Department of Psychology, University of Delhi, </a:t>
            </a:r>
            <a:r>
              <a:rPr lang="en-US" sz="1000" dirty="0" smtClean="0">
                <a:solidFill>
                  <a:srgbClr val="1A1A1A"/>
                </a:solidFill>
                <a:highlight>
                  <a:schemeClr val="lt1"/>
                </a:highlight>
              </a:rPr>
              <a:t>2017</a:t>
            </a:r>
          </a:p>
          <a:p>
            <a:pPr marL="742950" lvl="1" indent="-285750" algn="just">
              <a:spcBef>
                <a:spcPts val="200"/>
              </a:spcBef>
            </a:pPr>
            <a:r>
              <a:rPr lang="en-US" sz="1000" b="1" dirty="0" smtClean="0">
                <a:solidFill>
                  <a:srgbClr val="1A1A1A"/>
                </a:solidFill>
                <a:highlight>
                  <a:schemeClr val="lt1"/>
                </a:highlight>
              </a:rPr>
              <a:t>"Revisiting </a:t>
            </a:r>
            <a:r>
              <a:rPr lang="en-US" sz="1000" b="1" dirty="0">
                <a:solidFill>
                  <a:srgbClr val="1A1A1A"/>
                </a:solidFill>
                <a:highlight>
                  <a:schemeClr val="lt1"/>
                </a:highlight>
              </a:rPr>
              <a:t>Prevalent notions of Empowerment: A Gender Perspective." </a:t>
            </a:r>
            <a:r>
              <a:rPr lang="en-US" sz="1000" dirty="0">
                <a:solidFill>
                  <a:srgbClr val="1A1A1A"/>
                </a:solidFill>
                <a:highlight>
                  <a:schemeClr val="lt1"/>
                </a:highlight>
              </a:rPr>
              <a:t>at National Academy of Psychology Conference at Indian </a:t>
            </a:r>
            <a:r>
              <a:rPr lang="en-US" sz="1000" dirty="0" err="1">
                <a:solidFill>
                  <a:srgbClr val="1A1A1A"/>
                </a:solidFill>
                <a:highlight>
                  <a:schemeClr val="lt1"/>
                </a:highlight>
              </a:rPr>
              <a:t>Insitiute</a:t>
            </a:r>
            <a:r>
              <a:rPr lang="en-US" sz="1000" dirty="0">
                <a:solidFill>
                  <a:srgbClr val="1A1A1A"/>
                </a:solidFill>
                <a:highlight>
                  <a:schemeClr val="lt1"/>
                </a:highlight>
              </a:rPr>
              <a:t> of Technology, </a:t>
            </a:r>
            <a:r>
              <a:rPr lang="en-US" sz="1000" dirty="0" err="1">
                <a:solidFill>
                  <a:srgbClr val="1A1A1A"/>
                </a:solidFill>
                <a:highlight>
                  <a:schemeClr val="lt1"/>
                </a:highlight>
              </a:rPr>
              <a:t>Kharagpur</a:t>
            </a:r>
            <a:r>
              <a:rPr lang="en-US" sz="1000" dirty="0">
                <a:solidFill>
                  <a:srgbClr val="1A1A1A"/>
                </a:solidFill>
                <a:highlight>
                  <a:schemeClr val="lt1"/>
                </a:highlight>
              </a:rPr>
              <a:t>, 2017</a:t>
            </a:r>
            <a:r>
              <a:rPr lang="en-US" sz="1000" dirty="0" smtClean="0">
                <a:solidFill>
                  <a:srgbClr val="1A1A1A"/>
                </a:solidFill>
                <a:highlight>
                  <a:schemeClr val="lt1"/>
                </a:highlight>
              </a:rPr>
              <a:t>.</a:t>
            </a:r>
          </a:p>
          <a:p>
            <a:pPr marL="742950" lvl="1" indent="-285750" algn="just">
              <a:spcBef>
                <a:spcPts val="200"/>
              </a:spcBef>
            </a:pPr>
            <a:r>
              <a:rPr lang="en-US" sz="1000" b="1" dirty="0" smtClean="0">
                <a:solidFill>
                  <a:srgbClr val="1A1A1A"/>
                </a:solidFill>
                <a:highlight>
                  <a:schemeClr val="lt1"/>
                </a:highlight>
              </a:rPr>
              <a:t>"</a:t>
            </a:r>
            <a:r>
              <a:rPr lang="en-US" sz="1000" b="1" dirty="0">
                <a:solidFill>
                  <a:srgbClr val="1A1A1A"/>
                </a:solidFill>
                <a:highlight>
                  <a:schemeClr val="lt1"/>
                </a:highlight>
              </a:rPr>
              <a:t>The Shared Space."</a:t>
            </a:r>
            <a:r>
              <a:rPr lang="en-US" sz="1000" dirty="0">
                <a:solidFill>
                  <a:srgbClr val="1A1A1A"/>
                </a:solidFill>
                <a:highlight>
                  <a:schemeClr val="lt1"/>
                </a:highlight>
              </a:rPr>
              <a:t> at National Academy of Psychology Conference at Indian </a:t>
            </a:r>
            <a:r>
              <a:rPr lang="en-US" sz="1000" dirty="0" err="1">
                <a:solidFill>
                  <a:srgbClr val="1A1A1A"/>
                </a:solidFill>
                <a:highlight>
                  <a:schemeClr val="lt1"/>
                </a:highlight>
              </a:rPr>
              <a:t>Insitiute</a:t>
            </a:r>
            <a:r>
              <a:rPr lang="en-US" sz="1000" dirty="0">
                <a:solidFill>
                  <a:srgbClr val="1A1A1A"/>
                </a:solidFill>
                <a:highlight>
                  <a:schemeClr val="lt1"/>
                </a:highlight>
              </a:rPr>
              <a:t> of Technology, </a:t>
            </a:r>
            <a:r>
              <a:rPr lang="en-US" sz="1000" dirty="0" err="1">
                <a:solidFill>
                  <a:srgbClr val="1A1A1A"/>
                </a:solidFill>
                <a:highlight>
                  <a:schemeClr val="lt1"/>
                </a:highlight>
              </a:rPr>
              <a:t>Kharagpur</a:t>
            </a:r>
            <a:r>
              <a:rPr lang="en-US" sz="1000" dirty="0">
                <a:solidFill>
                  <a:srgbClr val="1A1A1A"/>
                </a:solidFill>
                <a:highlight>
                  <a:schemeClr val="lt1"/>
                </a:highlight>
              </a:rPr>
              <a:t>, 2017</a:t>
            </a:r>
          </a:p>
          <a:p>
            <a:pPr marL="742950" lvl="1" indent="-285750" algn="just">
              <a:spcBef>
                <a:spcPts val="200"/>
              </a:spcBef>
            </a:pPr>
            <a:endParaRPr lang="en-US" dirty="0"/>
          </a:p>
        </p:txBody>
      </p:sp>
    </p:spTree>
    <p:extLst>
      <p:ext uri="{BB962C8B-B14F-4D97-AF65-F5344CB8AC3E}">
        <p14:creationId xmlns:p14="http://schemas.microsoft.com/office/powerpoint/2010/main" val="2378347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47332" y="538936"/>
            <a:ext cx="8216443"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Department Profile</a:t>
            </a:r>
            <a:endParaRPr dirty="0"/>
          </a:p>
        </p:txBody>
      </p:sp>
      <p:sp>
        <p:nvSpPr>
          <p:cNvPr id="85" name="Shape 85"/>
          <p:cNvSpPr txBox="1">
            <a:spLocks noGrp="1"/>
          </p:cNvSpPr>
          <p:nvPr>
            <p:ph type="body" idx="1"/>
          </p:nvPr>
        </p:nvSpPr>
        <p:spPr>
          <a:xfrm>
            <a:off x="933265" y="1505421"/>
            <a:ext cx="7276599" cy="22376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600" b="1" dirty="0">
              <a:solidFill>
                <a:schemeClr val="dk1"/>
              </a:solidFill>
              <a:latin typeface="+mj-lt"/>
            </a:endParaRPr>
          </a:p>
          <a:p>
            <a:pPr marL="412750" indent="-285750">
              <a:spcBef>
                <a:spcPts val="200"/>
              </a:spcBef>
              <a:buSzPts val="1600"/>
            </a:pPr>
            <a:r>
              <a:rPr lang="en" sz="1600" dirty="0" smtClean="0">
                <a:latin typeface="+mj-lt"/>
              </a:rPr>
              <a:t>Regarded </a:t>
            </a:r>
            <a:r>
              <a:rPr lang="en" sz="1600" dirty="0">
                <a:latin typeface="+mj-lt"/>
              </a:rPr>
              <a:t>as one of the best departments of Psychology in University of Delhi</a:t>
            </a:r>
            <a:endParaRPr sz="1600" dirty="0">
              <a:latin typeface="+mj-lt"/>
            </a:endParaRPr>
          </a:p>
          <a:p>
            <a:pPr marL="412750" indent="-285750">
              <a:spcBef>
                <a:spcPts val="200"/>
              </a:spcBef>
              <a:buSzPts val="1600"/>
            </a:pPr>
            <a:r>
              <a:rPr lang="en" sz="1600" dirty="0">
                <a:latin typeface="+mj-lt"/>
                <a:ea typeface="Arial"/>
                <a:cs typeface="Arial"/>
                <a:sym typeface="Arial"/>
              </a:rPr>
              <a:t>Aim toward creating competent and empowered students, by providing them with holistic education</a:t>
            </a:r>
            <a:r>
              <a:rPr lang="en" sz="1600" dirty="0" smtClean="0">
                <a:latin typeface="+mj-lt"/>
                <a:ea typeface="Arial"/>
                <a:cs typeface="Arial"/>
                <a:sym typeface="Arial"/>
              </a:rPr>
              <a:t>.</a:t>
            </a:r>
          </a:p>
          <a:p>
            <a:pPr marL="457200" lvl="0" indent="-330200" rtl="0">
              <a:spcBef>
                <a:spcPts val="1200"/>
              </a:spcBef>
              <a:spcAft>
                <a:spcPts val="0"/>
              </a:spcAft>
              <a:buSzPts val="1600"/>
              <a:buChar char="●"/>
            </a:pPr>
            <a:endParaRPr sz="1600" dirty="0">
              <a:latin typeface="+mj-lt"/>
              <a:ea typeface="Arial"/>
              <a:cs typeface="Arial"/>
              <a:sym typeface="Arial"/>
            </a:endParaRPr>
          </a:p>
          <a:p>
            <a:pPr marL="0" lvl="0" indent="0">
              <a:spcBef>
                <a:spcPts val="1200"/>
              </a:spcBef>
              <a:spcAft>
                <a:spcPts val="1200"/>
              </a:spcAft>
              <a:buNone/>
            </a:pPr>
            <a:endParaRPr sz="1600" dirty="0">
              <a:latin typeface="+mj-lt"/>
            </a:endParaRPr>
          </a:p>
        </p:txBody>
      </p:sp>
      <p:pic>
        <p:nvPicPr>
          <p:cNvPr id="1026" name="Picture 2" descr="Image result for prof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776" y="2839248"/>
            <a:ext cx="679599" cy="8480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stud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Image result for stude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rotWithShape="1">
          <a:blip r:embed="rId4"/>
          <a:srcRect t="10552" r="69453" b="32945"/>
          <a:stretch/>
        </p:blipFill>
        <p:spPr>
          <a:xfrm>
            <a:off x="6363764" y="2843076"/>
            <a:ext cx="812277" cy="845150"/>
          </a:xfrm>
          <a:prstGeom prst="rect">
            <a:avLst/>
          </a:prstGeom>
        </p:spPr>
      </p:pic>
      <p:sp>
        <p:nvSpPr>
          <p:cNvPr id="15" name="Rectangle 14"/>
          <p:cNvSpPr/>
          <p:nvPr/>
        </p:nvSpPr>
        <p:spPr>
          <a:xfrm>
            <a:off x="1763344" y="3839795"/>
            <a:ext cx="1356462" cy="307777"/>
          </a:xfrm>
          <a:prstGeom prst="rect">
            <a:avLst/>
          </a:prstGeom>
        </p:spPr>
        <p:txBody>
          <a:bodyPr wrap="none">
            <a:spAutoFit/>
          </a:bodyPr>
          <a:lstStyle/>
          <a:p>
            <a:pPr marL="412750" indent="-285750">
              <a:spcBef>
                <a:spcPts val="200"/>
              </a:spcBef>
              <a:buSzPts val="1600"/>
            </a:pPr>
            <a:r>
              <a:rPr lang="en-US" dirty="0"/>
              <a:t>Teachers: 13</a:t>
            </a:r>
          </a:p>
        </p:txBody>
      </p:sp>
      <p:sp>
        <p:nvSpPr>
          <p:cNvPr id="16" name="Rectangle 15"/>
          <p:cNvSpPr/>
          <p:nvPr/>
        </p:nvSpPr>
        <p:spPr>
          <a:xfrm>
            <a:off x="6061214" y="3839794"/>
            <a:ext cx="1417376" cy="307777"/>
          </a:xfrm>
          <a:prstGeom prst="rect">
            <a:avLst/>
          </a:prstGeom>
        </p:spPr>
        <p:txBody>
          <a:bodyPr wrap="none">
            <a:spAutoFit/>
          </a:bodyPr>
          <a:lstStyle/>
          <a:p>
            <a:pPr marL="412750" indent="-285750">
              <a:spcBef>
                <a:spcPts val="200"/>
              </a:spcBef>
              <a:buSzPts val="1600"/>
            </a:pPr>
            <a:r>
              <a:rPr lang="en-US" dirty="0"/>
              <a:t>Students: 162</a:t>
            </a:r>
          </a:p>
        </p:txBody>
      </p:sp>
      <p:pic>
        <p:nvPicPr>
          <p:cNvPr id="1040" name="Picture 16" descr="Image result for lab assist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898" y="2837786"/>
            <a:ext cx="766914" cy="8492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763397" y="3839795"/>
            <a:ext cx="1705916" cy="307777"/>
          </a:xfrm>
          <a:prstGeom prst="rect">
            <a:avLst/>
          </a:prstGeom>
        </p:spPr>
        <p:txBody>
          <a:bodyPr wrap="none">
            <a:spAutoFit/>
          </a:bodyPr>
          <a:lstStyle/>
          <a:p>
            <a:pPr marL="412750" indent="-285750">
              <a:spcBef>
                <a:spcPts val="200"/>
              </a:spcBef>
              <a:buSzPts val="1600"/>
            </a:pPr>
            <a:r>
              <a:rPr lang="en-US" dirty="0"/>
              <a:t>Lab assistants : 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 sz="1800" b="1" dirty="0" smtClean="0"/>
              <a:t>Ms </a:t>
            </a:r>
            <a:r>
              <a:rPr lang="en" sz="1800" b="1" dirty="0"/>
              <a:t>Annie </a:t>
            </a:r>
            <a:r>
              <a:rPr lang="en" sz="1800" b="1" dirty="0" smtClean="0"/>
              <a:t>Baxi</a:t>
            </a:r>
            <a:endParaRPr lang="en-US" sz="1800" b="1" dirty="0"/>
          </a:p>
          <a:p>
            <a:pPr marL="0" lvl="0" indent="-228600" algn="just">
              <a:buClr>
                <a:schemeClr val="dk2"/>
              </a:buClr>
              <a:buSzPts val="1100"/>
              <a:buNone/>
            </a:pPr>
            <a:r>
              <a:rPr lang="en-US" i="1" dirty="0"/>
              <a:t>Assistant Professor (Ad-hoc</a:t>
            </a:r>
            <a:r>
              <a:rPr lang="en-US" i="1" dirty="0" smtClean="0"/>
              <a:t>) </a:t>
            </a:r>
            <a:r>
              <a:rPr lang="en-US" i="1" dirty="0"/>
              <a:t>teaching in JMC since July 2017</a:t>
            </a:r>
          </a:p>
          <a:p>
            <a:pPr marL="0" lvl="0" indent="0">
              <a:buNone/>
            </a:pPr>
            <a:endParaRPr lang="en" sz="900" i="1" dirty="0"/>
          </a:p>
          <a:p>
            <a:pPr marL="285750" indent="-285750" algn="just">
              <a:spcBef>
                <a:spcPts val="200"/>
              </a:spcBef>
            </a:pPr>
            <a:r>
              <a:rPr lang="en-US" b="1" dirty="0" smtClean="0">
                <a:highlight>
                  <a:schemeClr val="lt1"/>
                </a:highlight>
              </a:rPr>
              <a:t>Training courses</a:t>
            </a:r>
          </a:p>
          <a:p>
            <a:pPr marL="742950" lvl="1" indent="-285750" algn="just">
              <a:spcBef>
                <a:spcPts val="200"/>
              </a:spcBef>
            </a:pPr>
            <a:r>
              <a:rPr lang="en-US" dirty="0" smtClean="0">
                <a:highlight>
                  <a:schemeClr val="lt1"/>
                </a:highlight>
              </a:rPr>
              <a:t>Participated </a:t>
            </a:r>
            <a:r>
              <a:rPr lang="en-US" dirty="0">
                <a:highlight>
                  <a:schemeClr val="lt1"/>
                </a:highlight>
              </a:rPr>
              <a:t>in a day long workshop on Grounded Theory by National academy of </a:t>
            </a:r>
            <a:r>
              <a:rPr lang="en-US" dirty="0" smtClean="0">
                <a:highlight>
                  <a:schemeClr val="lt1"/>
                </a:highlight>
              </a:rPr>
              <a:t>Psychology,2016.</a:t>
            </a:r>
          </a:p>
          <a:p>
            <a:pPr marL="742950" lvl="1" indent="-285750" algn="just">
              <a:spcBef>
                <a:spcPts val="200"/>
              </a:spcBef>
            </a:pPr>
            <a:r>
              <a:rPr lang="en-US" dirty="0" smtClean="0">
                <a:highlight>
                  <a:schemeClr val="lt1"/>
                </a:highlight>
              </a:rPr>
              <a:t>Participated </a:t>
            </a:r>
            <a:r>
              <a:rPr lang="en-US" dirty="0">
                <a:highlight>
                  <a:schemeClr val="lt1"/>
                </a:highlight>
              </a:rPr>
              <a:t>in a one and half day training workshop on “Concerns and Challenges in Doing Qualitative Research” by Department of Psychology, University of </a:t>
            </a:r>
            <a:r>
              <a:rPr lang="en-US" dirty="0" smtClean="0">
                <a:highlight>
                  <a:schemeClr val="lt1"/>
                </a:highlight>
              </a:rPr>
              <a:t>Delhi,2017</a:t>
            </a:r>
          </a:p>
          <a:p>
            <a:pPr marL="742950" lvl="1" indent="-285750" algn="just">
              <a:spcBef>
                <a:spcPts val="200"/>
              </a:spcBef>
            </a:pPr>
            <a:r>
              <a:rPr lang="en-US" dirty="0" smtClean="0">
                <a:highlight>
                  <a:schemeClr val="lt1"/>
                </a:highlight>
              </a:rPr>
              <a:t>Selected </a:t>
            </a:r>
            <a:r>
              <a:rPr lang="en-US" dirty="0">
                <a:highlight>
                  <a:schemeClr val="lt1"/>
                </a:highlight>
              </a:rPr>
              <a:t>for and successfully completed with project submission </a:t>
            </a:r>
            <a:r>
              <a:rPr lang="en-US" b="1" dirty="0">
                <a:highlight>
                  <a:schemeClr val="lt1"/>
                </a:highlight>
              </a:rPr>
              <a:t>Advanced Certificate course in Gender Studies </a:t>
            </a:r>
            <a:r>
              <a:rPr lang="en-US" dirty="0">
                <a:highlight>
                  <a:schemeClr val="lt1"/>
                </a:highlight>
              </a:rPr>
              <a:t>by Women Studies and Development Centre, University of Delhi, </a:t>
            </a:r>
            <a:r>
              <a:rPr lang="en-US" dirty="0" smtClean="0">
                <a:highlight>
                  <a:schemeClr val="lt1"/>
                </a:highlight>
              </a:rPr>
              <a:t>2016</a:t>
            </a:r>
          </a:p>
          <a:p>
            <a:pPr marL="742950" lvl="1" indent="-285750" algn="just">
              <a:spcBef>
                <a:spcPts val="200"/>
              </a:spcBef>
            </a:pPr>
            <a:r>
              <a:rPr lang="en-US" dirty="0" smtClean="0">
                <a:highlight>
                  <a:schemeClr val="lt1"/>
                </a:highlight>
              </a:rPr>
              <a:t>Participated </a:t>
            </a:r>
            <a:r>
              <a:rPr lang="en-US" dirty="0">
                <a:highlight>
                  <a:schemeClr val="lt1"/>
                </a:highlight>
              </a:rPr>
              <a:t>in a week-long national workshop on </a:t>
            </a:r>
            <a:r>
              <a:rPr lang="en-US" b="1" dirty="0">
                <a:highlight>
                  <a:schemeClr val="lt1"/>
                </a:highlight>
              </a:rPr>
              <a:t>“Feminist Theories and Debates” </a:t>
            </a:r>
            <a:r>
              <a:rPr lang="en-US" dirty="0">
                <a:highlight>
                  <a:schemeClr val="lt1"/>
                </a:highlight>
              </a:rPr>
              <a:t>by Women Studies and Development Centre, University of Delhi, 2016. </a:t>
            </a:r>
            <a:endParaRPr lang="en-US" dirty="0" smtClean="0">
              <a:highlight>
                <a:schemeClr val="lt1"/>
              </a:highlight>
            </a:endParaRPr>
          </a:p>
          <a:p>
            <a:pPr marL="742950" lvl="1" indent="-285750" algn="just">
              <a:spcBef>
                <a:spcPts val="200"/>
              </a:spcBef>
            </a:pPr>
            <a:r>
              <a:rPr lang="en-US" dirty="0" smtClean="0">
                <a:highlight>
                  <a:schemeClr val="lt1"/>
                </a:highlight>
              </a:rPr>
              <a:t>Selected </a:t>
            </a:r>
            <a:r>
              <a:rPr lang="en-US" dirty="0">
                <a:highlight>
                  <a:schemeClr val="lt1"/>
                </a:highlight>
              </a:rPr>
              <a:t>as student scholar for the prestigious two month course on </a:t>
            </a:r>
            <a:r>
              <a:rPr lang="en-US" b="1" dirty="0">
                <a:highlight>
                  <a:schemeClr val="lt1"/>
                </a:highlight>
              </a:rPr>
              <a:t>‘Researching the Contemporary’ by Centre for Study of Developing Societies</a:t>
            </a:r>
            <a:r>
              <a:rPr lang="en-US" dirty="0">
                <a:highlight>
                  <a:schemeClr val="lt1"/>
                </a:highlight>
              </a:rPr>
              <a:t>, 2015. </a:t>
            </a:r>
            <a:endParaRPr lang="en-US" dirty="0" smtClean="0">
              <a:highlight>
                <a:schemeClr val="lt1"/>
              </a:highlight>
            </a:endParaRPr>
          </a:p>
          <a:p>
            <a:pPr marL="742950" lvl="1" indent="-285750" algn="just">
              <a:spcBef>
                <a:spcPts val="200"/>
              </a:spcBef>
            </a:pPr>
            <a:r>
              <a:rPr lang="en-US" dirty="0" smtClean="0">
                <a:highlight>
                  <a:schemeClr val="lt1"/>
                </a:highlight>
              </a:rPr>
              <a:t>Completed </a:t>
            </a:r>
            <a:r>
              <a:rPr lang="en-US" dirty="0">
                <a:highlight>
                  <a:schemeClr val="lt1"/>
                </a:highlight>
              </a:rPr>
              <a:t>training in three-day workshop on </a:t>
            </a:r>
            <a:r>
              <a:rPr lang="en-US" b="1" dirty="0">
                <a:highlight>
                  <a:schemeClr val="lt1"/>
                </a:highlight>
              </a:rPr>
              <a:t>‘Ethnography as Qualitative method”</a:t>
            </a:r>
            <a:r>
              <a:rPr lang="en-US" dirty="0">
                <a:highlight>
                  <a:schemeClr val="lt1"/>
                </a:highlight>
              </a:rPr>
              <a:t>, organized by the Anthropology Department , University of Delhi, </a:t>
            </a:r>
            <a:r>
              <a:rPr lang="en-US" dirty="0" smtClean="0">
                <a:highlight>
                  <a:schemeClr val="lt1"/>
                </a:highlight>
              </a:rPr>
              <a:t>2015</a:t>
            </a:r>
          </a:p>
          <a:p>
            <a:pPr marL="742950" lvl="1" indent="-285750" algn="just">
              <a:spcBef>
                <a:spcPts val="200"/>
              </a:spcBef>
            </a:pPr>
            <a:r>
              <a:rPr lang="en-US" dirty="0" smtClean="0">
                <a:highlight>
                  <a:schemeClr val="lt1"/>
                </a:highlight>
              </a:rPr>
              <a:t>Participated </a:t>
            </a:r>
            <a:r>
              <a:rPr lang="en-US" dirty="0">
                <a:highlight>
                  <a:schemeClr val="lt1"/>
                </a:highlight>
              </a:rPr>
              <a:t>in two international workshops organized by International Congress of Qualitative Inquiry titled: </a:t>
            </a:r>
            <a:r>
              <a:rPr lang="en-US" b="1" dirty="0">
                <a:highlight>
                  <a:schemeClr val="lt1"/>
                </a:highlight>
              </a:rPr>
              <a:t>“Foucault’s methodologies for Qualitative Research on the body, the self and health”</a:t>
            </a:r>
            <a:r>
              <a:rPr lang="en-US" dirty="0">
                <a:highlight>
                  <a:schemeClr val="lt1"/>
                </a:highlight>
              </a:rPr>
              <a:t> &amp; </a:t>
            </a:r>
            <a:r>
              <a:rPr lang="en-US" b="1" dirty="0">
                <a:highlight>
                  <a:schemeClr val="lt1"/>
                </a:highlight>
              </a:rPr>
              <a:t>“ Exploring techniques for Interpreting, Writing Up and Evaluating Qualitative Research”</a:t>
            </a:r>
            <a:r>
              <a:rPr lang="en-US" dirty="0">
                <a:highlight>
                  <a:schemeClr val="lt1"/>
                </a:highlight>
              </a:rPr>
              <a:t>, University of  Illinois, United States of America, 2015</a:t>
            </a:r>
          </a:p>
          <a:p>
            <a:pPr marL="285750" indent="-285750" algn="just">
              <a:spcBef>
                <a:spcPts val="200"/>
              </a:spcBef>
            </a:pPr>
            <a:endParaRPr lang="en-US" dirty="0"/>
          </a:p>
        </p:txBody>
      </p:sp>
    </p:spTree>
    <p:extLst>
      <p:ext uri="{BB962C8B-B14F-4D97-AF65-F5344CB8AC3E}">
        <p14:creationId xmlns:p14="http://schemas.microsoft.com/office/powerpoint/2010/main" val="986981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 sz="1800" b="1" dirty="0" smtClean="0"/>
              <a:t>Ms </a:t>
            </a:r>
            <a:r>
              <a:rPr lang="en" sz="1800" b="1" dirty="0"/>
              <a:t>Radhika </a:t>
            </a:r>
            <a:r>
              <a:rPr lang="en" sz="1800" b="1" dirty="0" smtClean="0"/>
              <a:t>Raturi</a:t>
            </a:r>
            <a:endParaRPr lang="en-US" sz="1800" b="1" dirty="0"/>
          </a:p>
          <a:p>
            <a:pPr marL="0" indent="-228600" algn="just">
              <a:buClr>
                <a:schemeClr val="dk2"/>
              </a:buClr>
              <a:buSzPts val="1100"/>
              <a:buNone/>
            </a:pPr>
            <a:r>
              <a:rPr lang="en-US" i="1" dirty="0" smtClean="0"/>
              <a:t>Assistant </a:t>
            </a:r>
            <a:r>
              <a:rPr lang="en-US" i="1" dirty="0"/>
              <a:t>Professor (Ad-hoc</a:t>
            </a:r>
            <a:r>
              <a:rPr lang="en-US" i="1" dirty="0" smtClean="0"/>
              <a:t>) </a:t>
            </a:r>
            <a:r>
              <a:rPr lang="en-US" i="1" dirty="0"/>
              <a:t>teaching in JMC since July 2017</a:t>
            </a:r>
          </a:p>
          <a:p>
            <a:pPr marL="0" lvl="0" indent="0">
              <a:buNone/>
            </a:pPr>
            <a:endParaRPr lang="en" sz="900" i="1" dirty="0"/>
          </a:p>
          <a:p>
            <a:pPr marL="285750" indent="-285750" algn="just">
              <a:spcBef>
                <a:spcPts val="200"/>
              </a:spcBef>
            </a:pPr>
            <a:r>
              <a:rPr lang="en-US" sz="1200" dirty="0" smtClean="0"/>
              <a:t>Headed </a:t>
            </a:r>
            <a:r>
              <a:rPr lang="en-US" sz="1200" dirty="0"/>
              <a:t>(author and research lead) UNICEF funded research project – understanding and assessing mental health services for child sexual abuse survivors in Mumbai in collaboration with The Foundation. Report published and distributed to all child protection agencies in December 2017. Time period </a:t>
            </a:r>
            <a:r>
              <a:rPr lang="en-US" sz="1200" dirty="0" err="1"/>
              <a:t>july</a:t>
            </a:r>
            <a:r>
              <a:rPr lang="en-US" sz="1200" dirty="0"/>
              <a:t> 2017 – December 2017.</a:t>
            </a:r>
          </a:p>
          <a:p>
            <a:pPr marL="742950" lvl="1" indent="-285750" algn="just">
              <a:spcBef>
                <a:spcPts val="200"/>
              </a:spcBef>
            </a:pPr>
            <a:endParaRPr lang="en-US" dirty="0"/>
          </a:p>
        </p:txBody>
      </p:sp>
    </p:spTree>
    <p:extLst>
      <p:ext uri="{BB962C8B-B14F-4D97-AF65-F5344CB8AC3E}">
        <p14:creationId xmlns:p14="http://schemas.microsoft.com/office/powerpoint/2010/main" val="1994078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2"/>
          <p:cNvSpPr txBox="1">
            <a:spLocks noGrp="1"/>
          </p:cNvSpPr>
          <p:nvPr>
            <p:ph type="body" idx="1"/>
          </p:nvPr>
        </p:nvSpPr>
        <p:spPr>
          <a:xfrm>
            <a:off x="564950" y="464024"/>
            <a:ext cx="8012668" cy="4230806"/>
          </a:xfrm>
          <a:prstGeom prst="rect">
            <a:avLst/>
          </a:prstGeom>
        </p:spPr>
        <p:txBody>
          <a:bodyPr spcFirstLastPara="1" wrap="square" lIns="91425" tIns="91425" rIns="91425" bIns="91425" anchor="t" anchorCtr="0">
            <a:noAutofit/>
          </a:bodyPr>
          <a:lstStyle/>
          <a:p>
            <a:pPr marL="0" lvl="0" indent="0">
              <a:buNone/>
            </a:pPr>
            <a:r>
              <a:rPr lang="en" sz="1800" b="1" dirty="0" smtClean="0"/>
              <a:t>Ms </a:t>
            </a:r>
            <a:r>
              <a:rPr lang="en" sz="1800" b="1" dirty="0"/>
              <a:t>Swati </a:t>
            </a:r>
            <a:r>
              <a:rPr lang="en" sz="1800" b="1" dirty="0" smtClean="0"/>
              <a:t>Tripathi</a:t>
            </a:r>
            <a:endParaRPr lang="en-US" sz="1800" b="1" dirty="0"/>
          </a:p>
          <a:p>
            <a:pPr marL="0" indent="-228600" algn="just">
              <a:buClr>
                <a:schemeClr val="dk2"/>
              </a:buClr>
              <a:buSzPts val="1100"/>
              <a:buNone/>
            </a:pPr>
            <a:r>
              <a:rPr lang="en-US" i="1" dirty="0" smtClean="0"/>
              <a:t>Assistant </a:t>
            </a:r>
            <a:r>
              <a:rPr lang="en-US" i="1" dirty="0"/>
              <a:t>Professor (Ad-hoc</a:t>
            </a:r>
            <a:r>
              <a:rPr lang="en-US" i="1" dirty="0" smtClean="0"/>
              <a:t>) </a:t>
            </a:r>
            <a:r>
              <a:rPr lang="en-US" i="1" dirty="0"/>
              <a:t>teaching in JMC since February 2018</a:t>
            </a:r>
          </a:p>
          <a:p>
            <a:pPr marL="0" lvl="0" indent="0">
              <a:buNone/>
            </a:pPr>
            <a:endParaRPr lang="en" sz="900" i="1" dirty="0"/>
          </a:p>
          <a:p>
            <a:pPr marL="285750" indent="-285750" algn="just">
              <a:spcBef>
                <a:spcPts val="200"/>
              </a:spcBef>
            </a:pPr>
            <a:r>
              <a:rPr lang="en" b="1" dirty="0" smtClean="0"/>
              <a:t>Areas of Interest:</a:t>
            </a:r>
            <a:r>
              <a:rPr lang="en" dirty="0" smtClean="0"/>
              <a:t> </a:t>
            </a:r>
            <a:r>
              <a:rPr lang="en-US" sz="1200" dirty="0" err="1"/>
              <a:t>Organisational</a:t>
            </a:r>
            <a:r>
              <a:rPr lang="en-US" sz="1200" dirty="0"/>
              <a:t> </a:t>
            </a:r>
            <a:r>
              <a:rPr lang="en-US" sz="1200" dirty="0" err="1"/>
              <a:t>behaviour</a:t>
            </a:r>
            <a:r>
              <a:rPr lang="en-US" sz="1200" dirty="0"/>
              <a:t>, </a:t>
            </a:r>
            <a:r>
              <a:rPr lang="en-US" sz="1200" dirty="0" err="1"/>
              <a:t>organisational</a:t>
            </a:r>
            <a:r>
              <a:rPr lang="en-US" sz="1200" dirty="0"/>
              <a:t> politics, social psychology, culture and </a:t>
            </a:r>
            <a:r>
              <a:rPr lang="en-US" sz="1200" dirty="0" smtClean="0"/>
              <a:t>politics.</a:t>
            </a:r>
          </a:p>
          <a:p>
            <a:pPr marL="285750" indent="-285750" algn="just">
              <a:spcBef>
                <a:spcPts val="200"/>
              </a:spcBef>
            </a:pPr>
            <a:r>
              <a:rPr lang="en-US" b="1" dirty="0" smtClean="0"/>
              <a:t>Paper Presentations:</a:t>
            </a:r>
          </a:p>
          <a:p>
            <a:pPr marL="742950" lvl="1" indent="-285750" algn="just">
              <a:spcBef>
                <a:spcPts val="200"/>
              </a:spcBef>
            </a:pPr>
            <a:r>
              <a:rPr lang="en-US" dirty="0" smtClean="0"/>
              <a:t>P</a:t>
            </a:r>
            <a:r>
              <a:rPr lang="en-US" dirty="0" smtClean="0">
                <a:solidFill>
                  <a:srgbClr val="222222"/>
                </a:solidFill>
              </a:rPr>
              <a:t>resented </a:t>
            </a:r>
            <a:r>
              <a:rPr lang="en-US" dirty="0">
                <a:solidFill>
                  <a:srgbClr val="222222"/>
                </a:solidFill>
              </a:rPr>
              <a:t>a paper at Indian Institute of Technology, Delhi in March, 2016 on ‘Being and living in a relational world</a:t>
            </a:r>
            <a:r>
              <a:rPr lang="en-US" dirty="0" smtClean="0">
                <a:solidFill>
                  <a:srgbClr val="222222"/>
                </a:solidFill>
              </a:rPr>
              <a:t>.’</a:t>
            </a:r>
          </a:p>
          <a:p>
            <a:pPr marL="742950" lvl="1" indent="-285750" algn="just">
              <a:spcBef>
                <a:spcPts val="200"/>
              </a:spcBef>
            </a:pPr>
            <a:r>
              <a:rPr lang="en-US" dirty="0" smtClean="0">
                <a:solidFill>
                  <a:srgbClr val="222222"/>
                </a:solidFill>
              </a:rPr>
              <a:t>Presented </a:t>
            </a:r>
            <a:r>
              <a:rPr lang="en-US" dirty="0">
                <a:solidFill>
                  <a:srgbClr val="222222"/>
                </a:solidFill>
              </a:rPr>
              <a:t>a paper on ‘Gender and Organizational Culture: Changing the Vantage Point’ in a seminar ‘Emerging forms of vulnerabilities: Dialogues, </a:t>
            </a:r>
            <a:r>
              <a:rPr lang="en-US" dirty="0" err="1">
                <a:solidFill>
                  <a:srgbClr val="222222"/>
                </a:solidFill>
              </a:rPr>
              <a:t>discources</a:t>
            </a:r>
            <a:r>
              <a:rPr lang="en-US" dirty="0">
                <a:solidFill>
                  <a:srgbClr val="222222"/>
                </a:solidFill>
              </a:rPr>
              <a:t> and debates’ organized by Department of Psychology, University of Delhi on 7th-10th March, </a:t>
            </a:r>
            <a:r>
              <a:rPr lang="en-US" dirty="0" smtClean="0">
                <a:solidFill>
                  <a:srgbClr val="222222"/>
                </a:solidFill>
              </a:rPr>
              <a:t>2017.</a:t>
            </a:r>
          </a:p>
          <a:p>
            <a:pPr marL="285750" indent="-285750" algn="just">
              <a:spcBef>
                <a:spcPts val="200"/>
              </a:spcBef>
            </a:pPr>
            <a:r>
              <a:rPr lang="en-US" b="1" dirty="0" smtClean="0">
                <a:solidFill>
                  <a:srgbClr val="222222"/>
                </a:solidFill>
              </a:rPr>
              <a:t>Workshops Attended:</a:t>
            </a:r>
          </a:p>
          <a:p>
            <a:pPr marL="742950" lvl="1" indent="-285750" algn="just">
              <a:spcBef>
                <a:spcPts val="200"/>
              </a:spcBef>
            </a:pPr>
            <a:r>
              <a:rPr lang="en-US" dirty="0" smtClean="0">
                <a:solidFill>
                  <a:srgbClr val="222222"/>
                </a:solidFill>
              </a:rPr>
              <a:t>Attended </a:t>
            </a:r>
            <a:r>
              <a:rPr lang="en-US" dirty="0">
                <a:solidFill>
                  <a:srgbClr val="222222"/>
                </a:solidFill>
              </a:rPr>
              <a:t>Structural Equation Modelling workshop in Allahabad in February, </a:t>
            </a:r>
            <a:r>
              <a:rPr lang="en-US" dirty="0" smtClean="0">
                <a:solidFill>
                  <a:srgbClr val="222222"/>
                </a:solidFill>
              </a:rPr>
              <a:t>2016.</a:t>
            </a:r>
          </a:p>
          <a:p>
            <a:pPr marL="742950" lvl="1" indent="-285750" algn="just">
              <a:spcBef>
                <a:spcPts val="200"/>
              </a:spcBef>
            </a:pPr>
            <a:r>
              <a:rPr lang="en-US" dirty="0" smtClean="0">
                <a:solidFill>
                  <a:srgbClr val="222222"/>
                </a:solidFill>
              </a:rPr>
              <a:t>Attended </a:t>
            </a:r>
            <a:r>
              <a:rPr lang="en-US" dirty="0">
                <a:solidFill>
                  <a:srgbClr val="222222"/>
                </a:solidFill>
              </a:rPr>
              <a:t>a workshop on ‘Challenges and concerns in doing qualitative research’ organized by Department of psychology, University of Delhi on 7th and 8th March, 2017</a:t>
            </a:r>
            <a:r>
              <a:rPr lang="en-US" dirty="0" smtClean="0">
                <a:solidFill>
                  <a:srgbClr val="222222"/>
                </a:solidFill>
              </a:rPr>
              <a:t>.</a:t>
            </a:r>
            <a:endParaRPr lang="en-US" dirty="0">
              <a:solidFill>
                <a:srgbClr val="222222"/>
              </a:solidFill>
            </a:endParaRPr>
          </a:p>
        </p:txBody>
      </p:sp>
    </p:spTree>
    <p:extLst>
      <p:ext uri="{BB962C8B-B14F-4D97-AF65-F5344CB8AC3E}">
        <p14:creationId xmlns:p14="http://schemas.microsoft.com/office/powerpoint/2010/main" val="1078139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528184"/>
            <a:ext cx="8264650"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Teaching: Innovation</a:t>
            </a:r>
            <a:endParaRPr dirty="0"/>
          </a:p>
        </p:txBody>
      </p:sp>
      <p:sp>
        <p:nvSpPr>
          <p:cNvPr id="266" name="Shape 266"/>
          <p:cNvSpPr txBox="1">
            <a:spLocks noGrp="1"/>
          </p:cNvSpPr>
          <p:nvPr>
            <p:ph type="body" idx="1"/>
          </p:nvPr>
        </p:nvSpPr>
        <p:spPr>
          <a:xfrm>
            <a:off x="1062823" y="1445726"/>
            <a:ext cx="3071400" cy="3002400"/>
          </a:xfrm>
          <a:prstGeom prst="rect">
            <a:avLst/>
          </a:prstGeom>
        </p:spPr>
        <p:txBody>
          <a:bodyPr spcFirstLastPara="1" wrap="square" lIns="91425" tIns="91425" rIns="91425" bIns="91425" anchor="t" anchorCtr="0">
            <a:noAutofit/>
          </a:bodyPr>
          <a:lstStyle/>
          <a:p>
            <a:pPr marL="285750" indent="-285750"/>
            <a:r>
              <a:rPr lang="en" dirty="0"/>
              <a:t>Movie Screenings</a:t>
            </a:r>
            <a:endParaRPr dirty="0"/>
          </a:p>
          <a:p>
            <a:pPr marL="285750" indent="-285750">
              <a:spcBef>
                <a:spcPts val="1600"/>
              </a:spcBef>
            </a:pPr>
            <a:r>
              <a:rPr lang="en" dirty="0"/>
              <a:t>Use of Audio-visual Materials</a:t>
            </a:r>
            <a:endParaRPr dirty="0"/>
          </a:p>
          <a:p>
            <a:pPr marL="285750" indent="-285750">
              <a:spcBef>
                <a:spcPts val="1600"/>
              </a:spcBef>
            </a:pPr>
            <a:r>
              <a:rPr lang="en" dirty="0"/>
              <a:t>Role Plays</a:t>
            </a:r>
            <a:endParaRPr dirty="0"/>
          </a:p>
          <a:p>
            <a:pPr marL="285750" indent="-285750">
              <a:spcBef>
                <a:spcPts val="1600"/>
              </a:spcBef>
            </a:pPr>
            <a:r>
              <a:rPr lang="en" dirty="0"/>
              <a:t>Classroom Activities and Debates </a:t>
            </a:r>
            <a:endParaRPr dirty="0"/>
          </a:p>
          <a:p>
            <a:pPr marL="285750" indent="-285750">
              <a:spcBef>
                <a:spcPts val="1600"/>
              </a:spcBef>
            </a:pPr>
            <a:r>
              <a:rPr lang="en" dirty="0"/>
              <a:t>Intraclass Competitions</a:t>
            </a:r>
            <a:endParaRPr dirty="0"/>
          </a:p>
          <a:p>
            <a:pPr marL="285750" indent="-285750">
              <a:spcBef>
                <a:spcPts val="1600"/>
              </a:spcBef>
            </a:pPr>
            <a:r>
              <a:rPr lang="en" dirty="0"/>
              <a:t>Providing Diverse  Reading Material</a:t>
            </a:r>
            <a:endParaRPr dirty="0"/>
          </a:p>
          <a:p>
            <a:pPr marL="285750" indent="-285750">
              <a:spcBef>
                <a:spcPts val="1600"/>
              </a:spcBef>
              <a:spcAft>
                <a:spcPts val="1600"/>
              </a:spcAft>
            </a:pPr>
            <a:r>
              <a:rPr lang="en" dirty="0"/>
              <a:t>Exposure to New Research</a:t>
            </a:r>
            <a:endParaRPr dirty="0"/>
          </a:p>
        </p:txBody>
      </p:sp>
      <p:sp>
        <p:nvSpPr>
          <p:cNvPr id="267" name="Shape 267"/>
          <p:cNvSpPr txBox="1">
            <a:spLocks noGrp="1"/>
          </p:cNvSpPr>
          <p:nvPr>
            <p:ph type="body" idx="2"/>
          </p:nvPr>
        </p:nvSpPr>
        <p:spPr>
          <a:xfrm>
            <a:off x="5473151" y="1445726"/>
            <a:ext cx="3071400" cy="3002400"/>
          </a:xfrm>
          <a:prstGeom prst="rect">
            <a:avLst/>
          </a:prstGeom>
        </p:spPr>
        <p:txBody>
          <a:bodyPr spcFirstLastPara="1" wrap="square" lIns="91425" tIns="91425" rIns="91425" bIns="91425" anchor="t" anchorCtr="0">
            <a:noAutofit/>
          </a:bodyPr>
          <a:lstStyle/>
          <a:p>
            <a:pPr marL="285750" indent="-285750"/>
            <a:r>
              <a:rPr lang="en" dirty="0"/>
              <a:t>Gamification of learning </a:t>
            </a:r>
            <a:endParaRPr dirty="0"/>
          </a:p>
          <a:p>
            <a:pPr marL="285750" indent="-285750">
              <a:spcBef>
                <a:spcPts val="1600"/>
              </a:spcBef>
            </a:pPr>
            <a:r>
              <a:rPr lang="en" dirty="0"/>
              <a:t>Use of technology portals like </a:t>
            </a:r>
            <a:r>
              <a:rPr lang="en" dirty="0" smtClean="0"/>
              <a:t>Schoology, PEPWeb </a:t>
            </a:r>
            <a:r>
              <a:rPr lang="en" dirty="0"/>
              <a:t>for learning material management</a:t>
            </a:r>
            <a:endParaRPr dirty="0"/>
          </a:p>
          <a:p>
            <a:pPr marL="285750" indent="-285750">
              <a:spcBef>
                <a:spcPts val="1600"/>
              </a:spcBef>
            </a:pPr>
            <a:r>
              <a:rPr lang="en" dirty="0"/>
              <a:t>Applied learning through development of campaigns and interventions</a:t>
            </a:r>
            <a:endParaRPr dirty="0"/>
          </a:p>
          <a:p>
            <a:pPr marL="285750" indent="-285750">
              <a:spcBef>
                <a:spcPts val="1600"/>
              </a:spcBef>
              <a:spcAft>
                <a:spcPts val="1600"/>
              </a:spcAft>
            </a:pPr>
            <a:r>
              <a:rPr lang="en" dirty="0"/>
              <a:t>Experiential </a:t>
            </a:r>
            <a:r>
              <a:rPr lang="en" dirty="0" smtClean="0"/>
              <a:t>learning</a:t>
            </a:r>
          </a:p>
          <a:p>
            <a:pPr marL="285750" indent="-285750">
              <a:spcBef>
                <a:spcPts val="1600"/>
              </a:spcBef>
              <a:spcAft>
                <a:spcPts val="1600"/>
              </a:spcAft>
            </a:pPr>
            <a:r>
              <a:rPr lang="en" dirty="0" smtClean="0"/>
              <a:t>Mentor-ward system</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Student</a:t>
            </a:r>
            <a:endParaRPr/>
          </a:p>
        </p:txBody>
      </p:sp>
      <p:sp>
        <p:nvSpPr>
          <p:cNvPr id="274" name="Shape 274"/>
          <p:cNvSpPr txBox="1">
            <a:spLocks noGrp="1"/>
          </p:cNvSpPr>
          <p:nvPr>
            <p:ph type="body" idx="2"/>
          </p:nvPr>
        </p:nvSpPr>
        <p:spPr>
          <a:prstGeom prst="rect">
            <a:avLst/>
          </a:prstGeom>
        </p:spPr>
        <p:txBody>
          <a:bodyPr spcFirstLastPara="1" wrap="square" lIns="91425" tIns="91425" rIns="91425" bIns="91425" anchor="ctr" anchorCtr="0">
            <a:noAutofit/>
          </a:bodyPr>
          <a:lstStyle/>
          <a:p>
            <a:pPr marL="285750" indent="-285750"/>
            <a:endParaRPr dirty="0">
              <a:solidFill>
                <a:schemeClr val="tx1"/>
              </a:solidFill>
            </a:endParaRPr>
          </a:p>
          <a:p>
            <a:pPr marL="285750" indent="-285750">
              <a:spcBef>
                <a:spcPts val="1600"/>
              </a:spcBef>
              <a:buClr>
                <a:schemeClr val="accent1"/>
              </a:buClr>
            </a:pPr>
            <a:r>
              <a:rPr lang="en" dirty="0">
                <a:solidFill>
                  <a:schemeClr val="tx1"/>
                </a:solidFill>
              </a:rPr>
              <a:t>Past students : </a:t>
            </a:r>
            <a:endParaRPr dirty="0">
              <a:solidFill>
                <a:schemeClr val="tx1"/>
              </a:solidFill>
            </a:endParaRPr>
          </a:p>
          <a:p>
            <a:pPr marL="742950" lvl="1" indent="-285750">
              <a:buClr>
                <a:schemeClr val="accent1"/>
              </a:buClr>
            </a:pPr>
            <a:r>
              <a:rPr lang="en" dirty="0" smtClean="0">
                <a:solidFill>
                  <a:schemeClr val="tx1"/>
                </a:solidFill>
              </a:rPr>
              <a:t>Progression</a:t>
            </a:r>
          </a:p>
          <a:p>
            <a:pPr marL="742950" lvl="1" indent="-285750">
              <a:buClr>
                <a:schemeClr val="accent1"/>
              </a:buClr>
            </a:pPr>
            <a:r>
              <a:rPr lang="en-IN" dirty="0" smtClean="0">
                <a:solidFill>
                  <a:schemeClr val="tx1"/>
                </a:solidFill>
              </a:rPr>
              <a:t>Research</a:t>
            </a:r>
            <a:endParaRPr dirty="0">
              <a:solidFill>
                <a:schemeClr val="tx1"/>
              </a:solidFill>
            </a:endParaRPr>
          </a:p>
          <a:p>
            <a:pPr marL="285750" indent="-285750">
              <a:spcBef>
                <a:spcPts val="1600"/>
              </a:spcBef>
              <a:buClr>
                <a:schemeClr val="accent1"/>
              </a:buClr>
            </a:pPr>
            <a:r>
              <a:rPr lang="en" dirty="0">
                <a:solidFill>
                  <a:schemeClr val="tx1"/>
                </a:solidFill>
              </a:rPr>
              <a:t>Current Students :</a:t>
            </a:r>
            <a:endParaRPr dirty="0">
              <a:solidFill>
                <a:schemeClr val="tx1"/>
              </a:solidFill>
            </a:endParaRPr>
          </a:p>
          <a:p>
            <a:pPr marL="742950" lvl="1" indent="-285750">
              <a:buClr>
                <a:schemeClr val="accent1"/>
              </a:buClr>
            </a:pPr>
            <a:r>
              <a:rPr lang="en" dirty="0">
                <a:solidFill>
                  <a:schemeClr val="tx1"/>
                </a:solidFill>
              </a:rPr>
              <a:t>Diversity</a:t>
            </a:r>
            <a:endParaRPr dirty="0">
              <a:solidFill>
                <a:schemeClr val="tx1"/>
              </a:solidFill>
            </a:endParaRPr>
          </a:p>
          <a:p>
            <a:pPr marL="742950" lvl="1" indent="-285750">
              <a:buClr>
                <a:schemeClr val="accent1"/>
              </a:buClr>
            </a:pPr>
            <a:r>
              <a:rPr lang="en" dirty="0">
                <a:solidFill>
                  <a:schemeClr val="tx1"/>
                </a:solidFill>
              </a:rPr>
              <a:t>Research</a:t>
            </a:r>
            <a:endParaRPr dirty="0">
              <a:solidFill>
                <a:schemeClr val="tx1"/>
              </a:solidFill>
            </a:endParaRPr>
          </a:p>
          <a:p>
            <a:pPr marL="285750" indent="-285750">
              <a:spcBef>
                <a:spcPts val="1600"/>
              </a:spcBef>
              <a:spcAft>
                <a:spcPts val="1600"/>
              </a:spcAft>
            </a:pPr>
            <a:endParaRPr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535006"/>
            <a:ext cx="8243248"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Progression</a:t>
            </a:r>
            <a:endParaRPr dirty="0"/>
          </a:p>
          <a:p>
            <a:pPr marL="0" lvl="0" indent="0">
              <a:spcBef>
                <a:spcPts val="0"/>
              </a:spcBef>
              <a:spcAft>
                <a:spcPts val="0"/>
              </a:spcAft>
              <a:buNone/>
            </a:pPr>
            <a:r>
              <a:rPr lang="en" dirty="0"/>
              <a:t> </a:t>
            </a:r>
            <a:endParaRPr dirty="0"/>
          </a:p>
        </p:txBody>
      </p:sp>
      <p:sp>
        <p:nvSpPr>
          <p:cNvPr id="280" name="Shape 280"/>
          <p:cNvSpPr txBox="1">
            <a:spLocks noGrp="1"/>
          </p:cNvSpPr>
          <p:nvPr>
            <p:ph type="body" idx="1"/>
          </p:nvPr>
        </p:nvSpPr>
        <p:spPr>
          <a:xfrm>
            <a:off x="729465" y="1262417"/>
            <a:ext cx="7704851" cy="406133"/>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b="1" dirty="0"/>
              <a:t>Students pursuing degrees in India and Abroad</a:t>
            </a:r>
            <a:endParaRPr b="1" dirty="0"/>
          </a:p>
        </p:txBody>
      </p:sp>
      <p:graphicFrame>
        <p:nvGraphicFramePr>
          <p:cNvPr id="4" name="Chart 3"/>
          <p:cNvGraphicFramePr/>
          <p:nvPr>
            <p:extLst>
              <p:ext uri="{D42A27DB-BD31-4B8C-83A1-F6EECF244321}">
                <p14:modId xmlns:p14="http://schemas.microsoft.com/office/powerpoint/2010/main" val="1670090756"/>
              </p:ext>
            </p:extLst>
          </p:nvPr>
        </p:nvGraphicFramePr>
        <p:xfrm>
          <a:off x="729465" y="1668550"/>
          <a:ext cx="7704852" cy="2804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3" name="Group 2"/>
          <p:cNvGrpSpPr/>
          <p:nvPr/>
        </p:nvGrpSpPr>
        <p:grpSpPr>
          <a:xfrm>
            <a:off x="431514" y="472611"/>
            <a:ext cx="8239875" cy="4202131"/>
            <a:chOff x="431514" y="472611"/>
            <a:chExt cx="8239875" cy="4202131"/>
          </a:xfrm>
        </p:grpSpPr>
        <p:pic>
          <p:nvPicPr>
            <p:cNvPr id="286" name="Shape 286"/>
            <p:cNvPicPr preferRelativeResize="0"/>
            <p:nvPr/>
          </p:nvPicPr>
          <p:blipFill>
            <a:blip r:embed="rId3">
              <a:alphaModFix/>
            </a:blip>
            <a:stretch>
              <a:fillRect/>
            </a:stretch>
          </p:blipFill>
          <p:spPr>
            <a:xfrm>
              <a:off x="431514" y="472611"/>
              <a:ext cx="8239875" cy="4202131"/>
            </a:xfrm>
            <a:prstGeom prst="rect">
              <a:avLst/>
            </a:prstGeom>
            <a:noFill/>
            <a:ln>
              <a:noFill/>
            </a:ln>
          </p:spPr>
        </p:pic>
        <p:sp>
          <p:nvSpPr>
            <p:cNvPr id="2" name="Rectangle 1"/>
            <p:cNvSpPr/>
            <p:nvPr/>
          </p:nvSpPr>
          <p:spPr>
            <a:xfrm>
              <a:off x="7362967" y="4285397"/>
              <a:ext cx="1301598" cy="375697"/>
            </a:xfrm>
            <a:prstGeom prst="rect">
              <a:avLst/>
            </a:prstGeom>
            <a:solidFill>
              <a:srgbClr val="701010"/>
            </a:solidFill>
            <a:ln>
              <a:solidFill>
                <a:srgbClr val="70101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64024" y="541832"/>
            <a:ext cx="8215952" cy="63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Research/ Achievements</a:t>
            </a:r>
            <a:endParaRPr dirty="0"/>
          </a:p>
        </p:txBody>
      </p:sp>
      <p:sp>
        <p:nvSpPr>
          <p:cNvPr id="292" name="Shape 292"/>
          <p:cNvSpPr txBox="1">
            <a:spLocks noGrp="1"/>
          </p:cNvSpPr>
          <p:nvPr>
            <p:ph type="body" idx="1"/>
          </p:nvPr>
        </p:nvSpPr>
        <p:spPr>
          <a:xfrm>
            <a:off x="659125" y="1388875"/>
            <a:ext cx="7685700" cy="3216300"/>
          </a:xfrm>
          <a:prstGeom prst="rect">
            <a:avLst/>
          </a:prstGeom>
        </p:spPr>
        <p:txBody>
          <a:bodyPr spcFirstLastPara="1" wrap="square" lIns="91425" tIns="91425" rIns="91425" bIns="91425" anchor="t" anchorCtr="0">
            <a:noAutofit/>
          </a:bodyPr>
          <a:lstStyle/>
          <a:p>
            <a:pPr marL="285750" indent="-285750">
              <a:spcBef>
                <a:spcPts val="200"/>
              </a:spcBef>
            </a:pPr>
            <a:r>
              <a:rPr lang="en-US" b="1" dirty="0">
                <a:ea typeface="Arial"/>
                <a:cs typeface="Arial"/>
                <a:sym typeface="Arial"/>
              </a:rPr>
              <a:t>Batch of 2016</a:t>
            </a:r>
            <a:endParaRPr lang="en-US" b="1" dirty="0">
              <a:solidFill>
                <a:srgbClr val="222222"/>
              </a:solidFill>
              <a:highlight>
                <a:srgbClr val="FFFFFF"/>
              </a:highlight>
              <a:ea typeface="Arial"/>
              <a:cs typeface="Arial"/>
              <a:sym typeface="Arial"/>
            </a:endParaRPr>
          </a:p>
          <a:p>
            <a:pPr marL="742950" lvl="1" indent="-285750">
              <a:spcBef>
                <a:spcPts val="200"/>
              </a:spcBef>
            </a:pPr>
            <a:r>
              <a:rPr lang="en" dirty="0" smtClean="0">
                <a:solidFill>
                  <a:srgbClr val="222222"/>
                </a:solidFill>
                <a:highlight>
                  <a:srgbClr val="FFFFFF"/>
                </a:highlight>
                <a:latin typeface="+mj-lt"/>
                <a:ea typeface="Arial"/>
                <a:cs typeface="Arial"/>
                <a:sym typeface="Arial"/>
              </a:rPr>
              <a:t>Batra</a:t>
            </a:r>
            <a:r>
              <a:rPr lang="en" dirty="0">
                <a:solidFill>
                  <a:srgbClr val="222222"/>
                </a:solidFill>
                <a:highlight>
                  <a:srgbClr val="FFFFFF"/>
                </a:highlight>
                <a:latin typeface="+mj-lt"/>
                <a:ea typeface="Arial"/>
                <a:cs typeface="Arial"/>
                <a:sym typeface="Arial"/>
              </a:rPr>
              <a:t>, A., &amp; Kohli, S. (2016). Body Image of Buddhist Nuns. </a:t>
            </a:r>
            <a:r>
              <a:rPr lang="en" i="1" dirty="0">
                <a:solidFill>
                  <a:srgbClr val="222222"/>
                </a:solidFill>
                <a:highlight>
                  <a:srgbClr val="FFFFFF"/>
                </a:highlight>
                <a:latin typeface="+mj-lt"/>
                <a:ea typeface="Arial"/>
                <a:cs typeface="Arial"/>
                <a:sym typeface="Arial"/>
              </a:rPr>
              <a:t>Delhi University Journal of Undergraduate Research and Innovation.</a:t>
            </a:r>
            <a:r>
              <a:rPr lang="en" dirty="0">
                <a:solidFill>
                  <a:srgbClr val="222222"/>
                </a:solidFill>
                <a:highlight>
                  <a:srgbClr val="FFFFFF"/>
                </a:highlight>
                <a:latin typeface="+mj-lt"/>
                <a:ea typeface="Arial"/>
                <a:cs typeface="Arial"/>
                <a:sym typeface="Arial"/>
              </a:rPr>
              <a:t> </a:t>
            </a:r>
            <a:r>
              <a:rPr lang="en" i="1" dirty="0">
                <a:latin typeface="+mj-lt"/>
                <a:ea typeface="Arial"/>
                <a:cs typeface="Arial"/>
                <a:sym typeface="Arial"/>
              </a:rPr>
              <a:t>1 </a:t>
            </a:r>
            <a:r>
              <a:rPr lang="en" dirty="0">
                <a:latin typeface="+mj-lt"/>
                <a:ea typeface="Arial"/>
                <a:cs typeface="Arial"/>
                <a:sym typeface="Arial"/>
              </a:rPr>
              <a:t>(2), </a:t>
            </a:r>
            <a:r>
              <a:rPr lang="en" dirty="0" smtClean="0">
                <a:latin typeface="+mj-lt"/>
                <a:ea typeface="Arial"/>
                <a:cs typeface="Arial"/>
                <a:sym typeface="Arial"/>
              </a:rPr>
              <a:t>84-95.</a:t>
            </a:r>
          </a:p>
          <a:p>
            <a:pPr marL="742950" lvl="1" indent="-285750">
              <a:spcBef>
                <a:spcPts val="200"/>
              </a:spcBef>
            </a:pPr>
            <a:r>
              <a:rPr lang="en" dirty="0" smtClean="0">
                <a:solidFill>
                  <a:srgbClr val="222222"/>
                </a:solidFill>
                <a:highlight>
                  <a:schemeClr val="lt1"/>
                </a:highlight>
                <a:latin typeface="+mj-lt"/>
                <a:ea typeface="Arial"/>
                <a:cs typeface="Arial"/>
                <a:sym typeface="Arial"/>
              </a:rPr>
              <a:t>Batra</a:t>
            </a:r>
            <a:r>
              <a:rPr lang="en" dirty="0">
                <a:solidFill>
                  <a:srgbClr val="222222"/>
                </a:solidFill>
                <a:highlight>
                  <a:schemeClr val="lt1"/>
                </a:highlight>
                <a:latin typeface="+mj-lt"/>
                <a:ea typeface="Arial"/>
                <a:cs typeface="Arial"/>
                <a:sym typeface="Arial"/>
              </a:rPr>
              <a:t>, A., &amp; Kohli, S. presented and won the best paper award for paper titled - Body Image of Buddhist Nuns at Indian Association of Positive Psychology, at Manav Rachna University, Faridabad (2016). </a:t>
            </a:r>
            <a:endParaRPr dirty="0">
              <a:solidFill>
                <a:srgbClr val="222222"/>
              </a:solidFill>
              <a:highlight>
                <a:schemeClr val="lt1"/>
              </a:highlight>
              <a:latin typeface="+mj-lt"/>
              <a:ea typeface="Arial"/>
              <a:cs typeface="Arial"/>
              <a:sym typeface="Arial"/>
            </a:endParaRPr>
          </a:p>
          <a:p>
            <a:pPr marL="285750" indent="-285750">
              <a:spcBef>
                <a:spcPts val="200"/>
              </a:spcBef>
            </a:pPr>
            <a:endParaRPr dirty="0">
              <a:latin typeface="+mj-lt"/>
              <a:ea typeface="Arial"/>
              <a:cs typeface="Arial"/>
              <a:sym typeface="Arial"/>
            </a:endParaRPr>
          </a:p>
          <a:p>
            <a:pPr marL="285750" indent="-285750">
              <a:spcBef>
                <a:spcPts val="200"/>
              </a:spcBef>
            </a:pPr>
            <a:r>
              <a:rPr lang="en" b="1" dirty="0">
                <a:latin typeface="+mj-lt"/>
                <a:ea typeface="Arial"/>
                <a:cs typeface="Arial"/>
                <a:sym typeface="Arial"/>
              </a:rPr>
              <a:t>Batch of 2017</a:t>
            </a:r>
            <a:endParaRPr b="1" dirty="0">
              <a:latin typeface="+mj-lt"/>
              <a:ea typeface="Arial"/>
              <a:cs typeface="Arial"/>
              <a:sym typeface="Arial"/>
            </a:endParaRPr>
          </a:p>
          <a:p>
            <a:pPr marL="742950" lvl="1" indent="-285750">
              <a:spcBef>
                <a:spcPts val="200"/>
              </a:spcBef>
            </a:pPr>
            <a:r>
              <a:rPr lang="en" dirty="0">
                <a:solidFill>
                  <a:srgbClr val="222222"/>
                </a:solidFill>
                <a:highlight>
                  <a:srgbClr val="FFFFFF"/>
                </a:highlight>
                <a:latin typeface="+mj-lt"/>
                <a:ea typeface="Arial"/>
                <a:cs typeface="Arial"/>
                <a:sym typeface="Arial"/>
              </a:rPr>
              <a:t>Ray, S. (2017). A Street Child’s Perspective: A Grounded  Theory Study of How Street Children Experience and Cope with Grief.  </a:t>
            </a:r>
            <a:r>
              <a:rPr lang="en" i="1" dirty="0">
                <a:solidFill>
                  <a:srgbClr val="222222"/>
                </a:solidFill>
                <a:highlight>
                  <a:srgbClr val="FFFFFF"/>
                </a:highlight>
                <a:latin typeface="+mj-lt"/>
                <a:ea typeface="Arial"/>
                <a:cs typeface="Arial"/>
                <a:sym typeface="Arial"/>
              </a:rPr>
              <a:t>The Qualitative Report, 22</a:t>
            </a:r>
            <a:r>
              <a:rPr lang="en" dirty="0">
                <a:solidFill>
                  <a:srgbClr val="222222"/>
                </a:solidFill>
                <a:highlight>
                  <a:srgbClr val="FFFFFF"/>
                </a:highlight>
                <a:latin typeface="+mj-lt"/>
                <a:ea typeface="Arial"/>
                <a:cs typeface="Arial"/>
                <a:sym typeface="Arial"/>
              </a:rPr>
              <a:t>(1), 291-308. Retrieved from http://</a:t>
            </a:r>
            <a:r>
              <a:rPr lang="en" u="sng" dirty="0" smtClean="0">
                <a:solidFill>
                  <a:srgbClr val="1155CC"/>
                </a:solidFill>
                <a:highlight>
                  <a:srgbClr val="FFFFFF"/>
                </a:highlight>
                <a:latin typeface="+mj-lt"/>
                <a:ea typeface="Arial"/>
                <a:cs typeface="Arial"/>
                <a:sym typeface="Arial"/>
                <a:hlinkClick r:id="rId3"/>
              </a:rPr>
              <a:t>nsuworks.nova.edu/tqr/vol22/iss1/17</a:t>
            </a:r>
            <a:endParaRPr dirty="0">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450375" y="4226025"/>
            <a:ext cx="8243249"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Department : 2015 - 2017</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535006"/>
            <a:ext cx="8230530" cy="63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Diversity</a:t>
            </a:r>
            <a:endParaRPr dirty="0"/>
          </a:p>
        </p:txBody>
      </p:sp>
      <p:sp>
        <p:nvSpPr>
          <p:cNvPr id="303" name="Shape 303"/>
          <p:cNvSpPr txBox="1">
            <a:spLocks noGrp="1"/>
          </p:cNvSpPr>
          <p:nvPr>
            <p:ph type="body" idx="1"/>
          </p:nvPr>
        </p:nvSpPr>
        <p:spPr>
          <a:xfrm>
            <a:off x="692225" y="1470350"/>
            <a:ext cx="2528675" cy="300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Current strength</a:t>
            </a:r>
            <a:endParaRPr b="1" dirty="0"/>
          </a:p>
          <a:p>
            <a:pPr marL="285750" indent="-285750">
              <a:spcBef>
                <a:spcPts val="1600"/>
              </a:spcBef>
            </a:pPr>
            <a:r>
              <a:rPr lang="en" dirty="0"/>
              <a:t>Total no. of </a:t>
            </a:r>
            <a:r>
              <a:rPr lang="en" dirty="0" smtClean="0"/>
              <a:t>students:	162</a:t>
            </a:r>
            <a:endParaRPr dirty="0"/>
          </a:p>
          <a:p>
            <a:pPr marL="285750" indent="-285750">
              <a:spcBef>
                <a:spcPts val="1600"/>
              </a:spcBef>
            </a:pPr>
            <a:r>
              <a:rPr lang="en" dirty="0"/>
              <a:t>Students in 1st </a:t>
            </a:r>
            <a:r>
              <a:rPr lang="en" dirty="0" smtClean="0"/>
              <a:t>year	:	56</a:t>
            </a:r>
            <a:endParaRPr dirty="0"/>
          </a:p>
          <a:p>
            <a:pPr marL="285750" indent="-285750">
              <a:spcBef>
                <a:spcPts val="1600"/>
              </a:spcBef>
            </a:pPr>
            <a:r>
              <a:rPr lang="en" dirty="0"/>
              <a:t>Students in 2nd </a:t>
            </a:r>
            <a:r>
              <a:rPr lang="en" dirty="0" smtClean="0"/>
              <a:t>year:	56</a:t>
            </a:r>
            <a:endParaRPr dirty="0"/>
          </a:p>
          <a:p>
            <a:pPr marL="285750" indent="-285750">
              <a:spcBef>
                <a:spcPts val="1600"/>
              </a:spcBef>
            </a:pPr>
            <a:r>
              <a:rPr lang="en" dirty="0"/>
              <a:t>Students in 3rd </a:t>
            </a:r>
            <a:r>
              <a:rPr lang="en" dirty="0" smtClean="0"/>
              <a:t>year :	50</a:t>
            </a:r>
            <a:endParaRPr dirty="0"/>
          </a:p>
          <a:p>
            <a:pPr marL="0" lvl="0" indent="0" algn="ctr" rtl="0">
              <a:spcBef>
                <a:spcPts val="1600"/>
              </a:spcBef>
              <a:spcAft>
                <a:spcPts val="1600"/>
              </a:spcAft>
              <a:buNone/>
            </a:pPr>
            <a:endParaRPr dirty="0"/>
          </a:p>
        </p:txBody>
      </p:sp>
      <p:graphicFrame>
        <p:nvGraphicFramePr>
          <p:cNvPr id="4" name="Chart 3"/>
          <p:cNvGraphicFramePr/>
          <p:nvPr>
            <p:extLst>
              <p:ext uri="{D42A27DB-BD31-4B8C-83A1-F6EECF244321}">
                <p14:modId xmlns:p14="http://schemas.microsoft.com/office/powerpoint/2010/main" val="20162879"/>
              </p:ext>
            </p:extLst>
          </p:nvPr>
        </p:nvGraphicFramePr>
        <p:xfrm>
          <a:off x="4088780" y="1170406"/>
          <a:ext cx="4200293" cy="33644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0376" y="531885"/>
            <a:ext cx="8243248" cy="62986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Annual Departmental Activities</a:t>
            </a:r>
            <a:endParaRPr dirty="0"/>
          </a:p>
        </p:txBody>
      </p:sp>
      <p:pic>
        <p:nvPicPr>
          <p:cNvPr id="92" name="Shape 92"/>
          <p:cNvPicPr preferRelativeResize="0"/>
          <p:nvPr/>
        </p:nvPicPr>
        <p:blipFill rotWithShape="1">
          <a:blip r:embed="rId3">
            <a:alphaModFix/>
          </a:blip>
          <a:srcRect t="5744" b="5367"/>
          <a:stretch/>
        </p:blipFill>
        <p:spPr>
          <a:xfrm>
            <a:off x="996288" y="1250456"/>
            <a:ext cx="7124130" cy="3339101"/>
          </a:xfrm>
          <a:prstGeom prst="rect">
            <a:avLst/>
          </a:prstGeom>
          <a:ln w="127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64024" y="535006"/>
            <a:ext cx="8230530" cy="63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Research </a:t>
            </a:r>
            <a:endParaRPr dirty="0"/>
          </a:p>
        </p:txBody>
      </p:sp>
      <p:sp>
        <p:nvSpPr>
          <p:cNvPr id="311" name="Shape 311"/>
          <p:cNvSpPr txBox="1">
            <a:spLocks noGrp="1"/>
          </p:cNvSpPr>
          <p:nvPr>
            <p:ph type="body" idx="1"/>
          </p:nvPr>
        </p:nvSpPr>
        <p:spPr>
          <a:xfrm>
            <a:off x="659125" y="1160275"/>
            <a:ext cx="7685700" cy="3548400"/>
          </a:xfrm>
          <a:prstGeom prst="rect">
            <a:avLst/>
          </a:prstGeom>
        </p:spPr>
        <p:txBody>
          <a:bodyPr spcFirstLastPara="1" wrap="square" lIns="91425" tIns="91425" rIns="91425" bIns="91425" anchor="t" anchorCtr="0">
            <a:noAutofit/>
          </a:bodyPr>
          <a:lstStyle/>
          <a:p>
            <a:pPr marL="285750" indent="-285750">
              <a:lnSpc>
                <a:spcPct val="124000"/>
              </a:lnSpc>
            </a:pPr>
            <a:endParaRPr dirty="0" smtClean="0">
              <a:solidFill>
                <a:srgbClr val="222222"/>
              </a:solidFill>
              <a:highlight>
                <a:schemeClr val="lt1"/>
              </a:highlight>
              <a:latin typeface="+mj-lt"/>
              <a:ea typeface="Arial"/>
              <a:cs typeface="Arial"/>
              <a:sym typeface="Arial"/>
            </a:endParaRPr>
          </a:p>
          <a:p>
            <a:pPr marL="285750" indent="-285750" algn="just">
              <a:buSzPct val="100000"/>
            </a:pPr>
            <a:r>
              <a:rPr lang="en-US" dirty="0" err="1">
                <a:ea typeface="Arial"/>
                <a:cs typeface="Arial"/>
                <a:sym typeface="Arial"/>
              </a:rPr>
              <a:t>Tewatia</a:t>
            </a:r>
            <a:r>
              <a:rPr lang="en-US" dirty="0">
                <a:ea typeface="Arial"/>
                <a:cs typeface="Arial"/>
                <a:sym typeface="Arial"/>
              </a:rPr>
              <a:t>, M. (2017).  Relationship between Body Image and Self Esteem: A Study on the Male Undergraduate Students of Delhi University. </a:t>
            </a:r>
            <a:r>
              <a:rPr lang="en-US" i="1" dirty="0">
                <a:ea typeface="Arial"/>
                <a:cs typeface="Arial"/>
                <a:sym typeface="Arial"/>
              </a:rPr>
              <a:t>International Journal of Indian Psychology, 5</a:t>
            </a:r>
            <a:r>
              <a:rPr lang="en-US" dirty="0">
                <a:ea typeface="Arial"/>
                <a:cs typeface="Arial"/>
                <a:sym typeface="Arial"/>
              </a:rPr>
              <a:t>(1), 41-47</a:t>
            </a:r>
          </a:p>
          <a:p>
            <a:pPr marL="285750" indent="-285750" algn="just">
              <a:buSzPct val="100000"/>
            </a:pPr>
            <a:endParaRPr lang="en-US" dirty="0">
              <a:ea typeface="Arial"/>
              <a:cs typeface="Arial"/>
              <a:sym typeface="Arial"/>
            </a:endParaRPr>
          </a:p>
          <a:p>
            <a:pPr marL="285750" indent="-285750" algn="just">
              <a:buSzPct val="100000"/>
            </a:pPr>
            <a:r>
              <a:rPr lang="en-US" dirty="0" err="1">
                <a:ea typeface="Arial"/>
                <a:cs typeface="Arial"/>
                <a:sym typeface="Arial"/>
              </a:rPr>
              <a:t>Udawat</a:t>
            </a:r>
            <a:r>
              <a:rPr lang="en-US" dirty="0">
                <a:ea typeface="Arial"/>
                <a:cs typeface="Arial"/>
                <a:sym typeface="Arial"/>
              </a:rPr>
              <a:t>, A., </a:t>
            </a:r>
            <a:r>
              <a:rPr lang="en-US" dirty="0" err="1">
                <a:ea typeface="Arial"/>
                <a:cs typeface="Arial"/>
                <a:sym typeface="Arial"/>
              </a:rPr>
              <a:t>Makkar</a:t>
            </a:r>
            <a:r>
              <a:rPr lang="en-US" dirty="0">
                <a:ea typeface="Arial"/>
                <a:cs typeface="Arial"/>
                <a:sym typeface="Arial"/>
              </a:rPr>
              <a:t>, M., &amp; </a:t>
            </a:r>
            <a:r>
              <a:rPr lang="en-US" dirty="0" err="1">
                <a:ea typeface="Arial"/>
                <a:cs typeface="Arial"/>
                <a:sym typeface="Arial"/>
              </a:rPr>
              <a:t>Bharadwaj</a:t>
            </a:r>
            <a:r>
              <a:rPr lang="en-US" dirty="0">
                <a:ea typeface="Arial"/>
                <a:cs typeface="Arial"/>
                <a:sym typeface="Arial"/>
              </a:rPr>
              <a:t>, S. (2018). Fit, Muscular and Handsome: Exploring the perceptions of body image and their impact on identity in Indian Males. </a:t>
            </a:r>
            <a:r>
              <a:rPr lang="en-US" i="1" dirty="0">
                <a:ea typeface="Arial"/>
                <a:cs typeface="Arial"/>
                <a:sym typeface="Arial"/>
              </a:rPr>
              <a:t>Applications of Psychology: Reaching out and Making a difference. </a:t>
            </a:r>
            <a:r>
              <a:rPr lang="en-US" dirty="0">
                <a:ea typeface="Arial"/>
                <a:cs typeface="Arial"/>
                <a:sym typeface="Arial"/>
              </a:rPr>
              <a:t>272-283</a:t>
            </a:r>
            <a:r>
              <a:rPr lang="en-US" dirty="0" smtClean="0">
                <a:ea typeface="Arial"/>
                <a:cs typeface="Arial"/>
                <a:sym typeface="Arial"/>
              </a:rPr>
              <a:t>.</a:t>
            </a:r>
          </a:p>
          <a:p>
            <a:pPr marL="285750" indent="-285750" algn="just">
              <a:buSzPct val="100000"/>
            </a:pPr>
            <a:endParaRPr lang="en-US" dirty="0">
              <a:ea typeface="Arial"/>
              <a:cs typeface="Arial"/>
              <a:sym typeface="Arial"/>
            </a:endParaRPr>
          </a:p>
          <a:p>
            <a:pPr marL="0" lvl="0" indent="0" rtl="0">
              <a:spcBef>
                <a:spcPts val="0"/>
              </a:spcBef>
              <a:spcAft>
                <a:spcPts val="0"/>
              </a:spcAft>
              <a:buNone/>
            </a:pPr>
            <a:r>
              <a:rPr lang="en" b="1" dirty="0">
                <a:solidFill>
                  <a:srgbClr val="222222"/>
                </a:solidFill>
                <a:highlight>
                  <a:srgbClr val="FFFFFF"/>
                </a:highlight>
                <a:latin typeface="+mj-lt"/>
                <a:ea typeface="Arial"/>
                <a:cs typeface="Arial"/>
                <a:sym typeface="Arial"/>
              </a:rPr>
              <a:t/>
            </a:r>
            <a:br>
              <a:rPr lang="en" b="1" dirty="0">
                <a:solidFill>
                  <a:srgbClr val="222222"/>
                </a:solidFill>
                <a:highlight>
                  <a:srgbClr val="FFFFFF"/>
                </a:highlight>
                <a:latin typeface="+mj-lt"/>
                <a:ea typeface="Arial"/>
                <a:cs typeface="Arial"/>
                <a:sym typeface="Arial"/>
              </a:rPr>
            </a:br>
            <a:endParaRPr dirty="0">
              <a:latin typeface="+mj-lt"/>
              <a:ea typeface="Arial"/>
              <a:cs typeface="Arial"/>
              <a:sym typeface="Arial"/>
            </a:endParaRPr>
          </a:p>
          <a:p>
            <a:pPr marL="0" lvl="0" indent="0" rtl="0">
              <a:spcBef>
                <a:spcPts val="0"/>
              </a:spcBef>
              <a:spcAft>
                <a:spcPts val="0"/>
              </a:spcAft>
              <a:buNone/>
            </a:pPr>
            <a:endParaRPr dirty="0">
              <a:latin typeface="+mj-lt"/>
              <a:ea typeface="Arial"/>
              <a:cs typeface="Arial"/>
              <a:sym typeface="Arial"/>
            </a:endParaRPr>
          </a:p>
          <a:p>
            <a:pPr marL="0" lvl="0" indent="0" rtl="0">
              <a:lnSpc>
                <a:spcPct val="124000"/>
              </a:lnSpc>
              <a:spcBef>
                <a:spcPts val="0"/>
              </a:spcBef>
              <a:spcAft>
                <a:spcPts val="0"/>
              </a:spcAft>
              <a:buNone/>
            </a:pPr>
            <a:endParaRPr dirty="0">
              <a:solidFill>
                <a:srgbClr val="222222"/>
              </a:solidFill>
              <a:highlight>
                <a:srgbClr val="FFFFFF"/>
              </a:highlight>
              <a:latin typeface="+mj-lt"/>
              <a:ea typeface="Arial"/>
              <a:cs typeface="Arial"/>
              <a:sym typeface="Arial"/>
            </a:endParaRPr>
          </a:p>
          <a:p>
            <a:pPr marL="0" lvl="0" indent="0" algn="r" rtl="0">
              <a:spcBef>
                <a:spcPts val="0"/>
              </a:spcBef>
              <a:spcAft>
                <a:spcPts val="0"/>
              </a:spcAft>
              <a:buNone/>
            </a:pPr>
            <a:endParaRPr dirty="0">
              <a:solidFill>
                <a:srgbClr val="777777"/>
              </a:solidFill>
              <a:highlight>
                <a:srgbClr val="FFFFFF"/>
              </a:highlight>
              <a:latin typeface="+mj-lt"/>
              <a:ea typeface="Arial"/>
              <a:cs typeface="Arial"/>
              <a:sym typeface="Arial"/>
            </a:endParaRPr>
          </a:p>
          <a:p>
            <a:pPr marL="0" lvl="0" indent="0" rtl="0">
              <a:spcBef>
                <a:spcPts val="0"/>
              </a:spcBef>
              <a:spcAft>
                <a:spcPts val="1600"/>
              </a:spcAft>
              <a:buNone/>
            </a:pPr>
            <a:endParaRPr dirty="0">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535006"/>
            <a:ext cx="8236424" cy="63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Research </a:t>
            </a:r>
            <a:endParaRPr dirty="0"/>
          </a:p>
        </p:txBody>
      </p:sp>
      <p:sp>
        <p:nvSpPr>
          <p:cNvPr id="317" name="Shape 317"/>
          <p:cNvSpPr txBox="1">
            <a:spLocks noGrp="1"/>
          </p:cNvSpPr>
          <p:nvPr>
            <p:ph type="body" idx="1"/>
          </p:nvPr>
        </p:nvSpPr>
        <p:spPr>
          <a:xfrm>
            <a:off x="573206" y="1160275"/>
            <a:ext cx="8004412" cy="3514083"/>
          </a:xfrm>
          <a:prstGeom prst="rect">
            <a:avLst/>
          </a:prstGeom>
        </p:spPr>
        <p:txBody>
          <a:bodyPr spcFirstLastPara="1" wrap="square" lIns="91425" tIns="91425" rIns="91425" bIns="91425" anchor="t" anchorCtr="0">
            <a:noAutofit/>
          </a:bodyPr>
          <a:lstStyle/>
          <a:p>
            <a:pPr marL="285750" indent="-285750" algn="just"/>
            <a:r>
              <a:rPr lang="en-IN" b="1" dirty="0">
                <a:solidFill>
                  <a:srgbClr val="222222"/>
                </a:solidFill>
                <a:highlight>
                  <a:srgbClr val="FFFFFF"/>
                </a:highlight>
                <a:latin typeface="+mj-lt"/>
                <a:ea typeface="Arial"/>
                <a:cs typeface="Arial"/>
                <a:sym typeface="Arial"/>
              </a:rPr>
              <a:t>Paper Presentations:</a:t>
            </a:r>
          </a:p>
          <a:p>
            <a:pPr marL="285750" indent="-285750" algn="just"/>
            <a:r>
              <a:rPr lang="en-IN" dirty="0" err="1">
                <a:latin typeface="+mj-lt"/>
                <a:ea typeface="Arial"/>
                <a:cs typeface="Arial"/>
                <a:sym typeface="Arial"/>
              </a:rPr>
              <a:t>Udawat</a:t>
            </a:r>
            <a:r>
              <a:rPr lang="en-IN" dirty="0">
                <a:latin typeface="+mj-lt"/>
                <a:ea typeface="Arial"/>
                <a:cs typeface="Arial"/>
                <a:sym typeface="Arial"/>
              </a:rPr>
              <a:t>, A., </a:t>
            </a:r>
            <a:r>
              <a:rPr lang="en-IN" dirty="0" err="1">
                <a:latin typeface="+mj-lt"/>
                <a:ea typeface="Arial"/>
                <a:cs typeface="Arial"/>
                <a:sym typeface="Arial"/>
              </a:rPr>
              <a:t>Makkar</a:t>
            </a:r>
            <a:r>
              <a:rPr lang="en-IN" dirty="0">
                <a:latin typeface="+mj-lt"/>
                <a:ea typeface="Arial"/>
                <a:cs typeface="Arial"/>
                <a:sym typeface="Arial"/>
              </a:rPr>
              <a:t>, M., &amp; </a:t>
            </a:r>
            <a:r>
              <a:rPr lang="en-IN" dirty="0" err="1">
                <a:latin typeface="+mj-lt"/>
                <a:ea typeface="Arial"/>
                <a:cs typeface="Arial"/>
                <a:sym typeface="Arial"/>
              </a:rPr>
              <a:t>Bharadwaj</a:t>
            </a:r>
            <a:r>
              <a:rPr lang="en-IN" dirty="0">
                <a:latin typeface="+mj-lt"/>
                <a:ea typeface="Arial"/>
                <a:cs typeface="Arial"/>
                <a:sym typeface="Arial"/>
              </a:rPr>
              <a:t>, S.</a:t>
            </a:r>
            <a:r>
              <a:rPr lang="en-IN" dirty="0">
                <a:solidFill>
                  <a:srgbClr val="222222"/>
                </a:solidFill>
                <a:highlight>
                  <a:schemeClr val="lt1"/>
                </a:highlight>
                <a:latin typeface="+mj-lt"/>
                <a:ea typeface="Arial"/>
                <a:cs typeface="Arial"/>
                <a:sym typeface="Arial"/>
              </a:rPr>
              <a:t> presented the paper titled - </a:t>
            </a:r>
            <a:r>
              <a:rPr lang="en-IN" dirty="0">
                <a:latin typeface="+mj-lt"/>
                <a:ea typeface="Arial"/>
                <a:cs typeface="Arial"/>
                <a:sym typeface="Arial"/>
              </a:rPr>
              <a:t>Fit, Muscular and Handsome: Exploring the perceptions of body image and their impact on identity in Indian Males (2018) in National conference on Psychological applications and interventions: reaching out and making a difference</a:t>
            </a:r>
          </a:p>
          <a:p>
            <a:pPr marL="285750" indent="-285750" algn="just"/>
            <a:endParaRPr lang="en-IN" dirty="0">
              <a:latin typeface="+mj-lt"/>
              <a:ea typeface="Arial"/>
              <a:cs typeface="Arial"/>
              <a:sym typeface="Arial"/>
            </a:endParaRPr>
          </a:p>
          <a:p>
            <a:pPr marL="285750" indent="-285750" algn="just"/>
            <a:r>
              <a:rPr lang="en-IN" dirty="0">
                <a:latin typeface="+mj-lt"/>
                <a:ea typeface="Arial"/>
                <a:cs typeface="Arial"/>
                <a:sym typeface="Arial"/>
              </a:rPr>
              <a:t>Mohan, S. presented the paper titled- Self Awareness enhancement techniques (2018) in IALSE International Conference, Life skills and well-being of children and youth in the digital world</a:t>
            </a:r>
          </a:p>
          <a:p>
            <a:pPr marL="285750" indent="-285750" algn="just"/>
            <a:endParaRPr lang="en" dirty="0" smtClean="0">
              <a:latin typeface="+mj-lt"/>
              <a:ea typeface="Arial"/>
              <a:cs typeface="Arial"/>
              <a:sym typeface="Arial"/>
            </a:endParaRPr>
          </a:p>
          <a:p>
            <a:pPr marL="285750" indent="-285750" algn="just"/>
            <a:r>
              <a:rPr lang="en" dirty="0" smtClean="0">
                <a:latin typeface="+mj-lt"/>
                <a:ea typeface="Arial"/>
                <a:cs typeface="Arial"/>
                <a:sym typeface="Arial"/>
              </a:rPr>
              <a:t>Pant</a:t>
            </a:r>
            <a:r>
              <a:rPr lang="en" dirty="0">
                <a:latin typeface="+mj-lt"/>
                <a:ea typeface="Arial"/>
                <a:cs typeface="Arial"/>
                <a:sym typeface="Arial"/>
              </a:rPr>
              <a:t>, S. paper titled Human psyche is in the grip of technology: Myth or reality? accepted for oral presentation at 12th International conference on Business, Education, Humanities and Social Sciences (2018)</a:t>
            </a:r>
            <a:endParaRPr dirty="0">
              <a:latin typeface="+mj-lt"/>
              <a:ea typeface="Arial"/>
              <a:cs typeface="Arial"/>
              <a:sym typeface="Arial"/>
            </a:endParaRPr>
          </a:p>
          <a:p>
            <a:pPr marL="0" lvl="0" indent="0" rtl="0">
              <a:lnSpc>
                <a:spcPct val="124000"/>
              </a:lnSpc>
              <a:spcBef>
                <a:spcPts val="0"/>
              </a:spcBef>
              <a:spcAft>
                <a:spcPts val="0"/>
              </a:spcAft>
              <a:buNone/>
            </a:pPr>
            <a:endParaRPr dirty="0">
              <a:solidFill>
                <a:srgbClr val="222222"/>
              </a:solidFill>
              <a:highlight>
                <a:srgbClr val="FFFFFF"/>
              </a:highlight>
              <a:latin typeface="+mj-lt"/>
              <a:ea typeface="Arial"/>
              <a:cs typeface="Arial"/>
              <a:sym typeface="Arial"/>
            </a:endParaRPr>
          </a:p>
          <a:p>
            <a:pPr marL="0" lvl="0" indent="0" algn="r" rtl="0">
              <a:spcBef>
                <a:spcPts val="0"/>
              </a:spcBef>
              <a:spcAft>
                <a:spcPts val="0"/>
              </a:spcAft>
              <a:buNone/>
            </a:pPr>
            <a:endParaRPr dirty="0">
              <a:solidFill>
                <a:srgbClr val="777777"/>
              </a:solidFill>
              <a:highlight>
                <a:srgbClr val="FFFFFF"/>
              </a:highlight>
              <a:latin typeface="+mj-lt"/>
              <a:ea typeface="Arial"/>
              <a:cs typeface="Arial"/>
              <a:sym typeface="Arial"/>
            </a:endParaRPr>
          </a:p>
          <a:p>
            <a:pPr marL="0" lvl="0" indent="0" rtl="0">
              <a:spcBef>
                <a:spcPts val="0"/>
              </a:spcBef>
              <a:spcAft>
                <a:spcPts val="1600"/>
              </a:spcAft>
              <a:buNone/>
            </a:pPr>
            <a:endParaRPr dirty="0">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0376" y="525910"/>
            <a:ext cx="8250072" cy="63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Current Projects (DSE) </a:t>
            </a:r>
            <a:endParaRPr dirty="0"/>
          </a:p>
        </p:txBody>
      </p:sp>
      <p:graphicFrame>
        <p:nvGraphicFramePr>
          <p:cNvPr id="5" name="Diagram 4"/>
          <p:cNvGraphicFramePr/>
          <p:nvPr>
            <p:extLst>
              <p:ext uri="{D42A27DB-BD31-4B8C-83A1-F6EECF244321}">
                <p14:modId xmlns:p14="http://schemas.microsoft.com/office/powerpoint/2010/main" val="630719814"/>
              </p:ext>
            </p:extLst>
          </p:nvPr>
        </p:nvGraphicFramePr>
        <p:xfrm>
          <a:off x="1851287" y="1098645"/>
          <a:ext cx="5496017" cy="3632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64024" y="519086"/>
            <a:ext cx="8215952" cy="63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Current Projects (DSE) </a:t>
            </a:r>
            <a:endParaRPr dirty="0"/>
          </a:p>
        </p:txBody>
      </p:sp>
      <p:graphicFrame>
        <p:nvGraphicFramePr>
          <p:cNvPr id="5" name="Diagram 4"/>
          <p:cNvGraphicFramePr/>
          <p:nvPr>
            <p:extLst>
              <p:ext uri="{D42A27DB-BD31-4B8C-83A1-F6EECF244321}">
                <p14:modId xmlns:p14="http://schemas.microsoft.com/office/powerpoint/2010/main" val="1827429185"/>
              </p:ext>
            </p:extLst>
          </p:nvPr>
        </p:nvGraphicFramePr>
        <p:xfrm>
          <a:off x="1832512" y="1050879"/>
          <a:ext cx="5506272" cy="3688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a:t>DSE </a:t>
            </a:r>
            <a:r>
              <a:rPr lang="en-IN" sz="2400" b="1" dirty="0" smtClean="0"/>
              <a:t>Project </a:t>
            </a:r>
            <a:r>
              <a:rPr lang="en-IN" sz="2400" b="1" dirty="0"/>
              <a:t>in </a:t>
            </a:r>
            <a:r>
              <a:rPr lang="en-IN" sz="2400" b="1" dirty="0" smtClean="0"/>
              <a:t>psychology </a:t>
            </a:r>
            <a:r>
              <a:rPr lang="en-IN" sz="2400" b="1" dirty="0"/>
              <a:t>offered to B.A Programme</a:t>
            </a:r>
            <a:br>
              <a:rPr lang="en-IN" sz="2400" b="1" dirty="0"/>
            </a:br>
            <a:endParaRPr lang="en-IN" sz="2400" b="1" dirty="0"/>
          </a:p>
        </p:txBody>
      </p:sp>
      <p:sp>
        <p:nvSpPr>
          <p:cNvPr id="335" name="Shape 33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spcBef>
                <a:spcPts val="600"/>
              </a:spcBef>
              <a:spcAft>
                <a:spcPts val="600"/>
              </a:spcAft>
              <a:buNone/>
            </a:pPr>
            <a:r>
              <a:rPr lang="en" sz="1400" b="1" dirty="0" smtClean="0"/>
              <a:t>Yashvi </a:t>
            </a:r>
            <a:r>
              <a:rPr lang="en" sz="1400" b="1" dirty="0" smtClean="0"/>
              <a:t>Panjrath</a:t>
            </a:r>
            <a:r>
              <a:rPr lang="en" sz="1400" dirty="0" smtClean="0"/>
              <a:t>: Under the supervision of Dr Shefali </a:t>
            </a:r>
            <a:r>
              <a:rPr lang="en" sz="1400" dirty="0" smtClean="0"/>
              <a:t>Mishra</a:t>
            </a:r>
          </a:p>
          <a:p>
            <a:pPr marL="0" lvl="0" indent="0">
              <a:spcBef>
                <a:spcPts val="600"/>
              </a:spcBef>
              <a:spcAft>
                <a:spcPts val="600"/>
              </a:spcAft>
              <a:buNone/>
            </a:pPr>
            <a:r>
              <a:rPr lang="en" sz="1400" dirty="0" smtClean="0"/>
              <a:t>	Title: Autism and the Parents : The lived experience</a:t>
            </a:r>
            <a:endParaRPr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62865" y="2252278"/>
            <a:ext cx="7993837" cy="68421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Department</a:t>
            </a:r>
            <a:endParaRP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30812089"/>
              </p:ext>
            </p:extLst>
          </p:nvPr>
        </p:nvGraphicFramePr>
        <p:xfrm>
          <a:off x="3395088" y="728576"/>
          <a:ext cx="5041670" cy="36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353"/>
          <p:cNvSpPr txBox="1">
            <a:spLocks/>
          </p:cNvSpPr>
          <p:nvPr/>
        </p:nvSpPr>
        <p:spPr>
          <a:xfrm>
            <a:off x="594149" y="2381035"/>
            <a:ext cx="2285529" cy="393600"/>
          </a:xfrm>
          <a:prstGeom prst="rect">
            <a:avLst/>
          </a:prstGeom>
        </p:spPr>
        <p:txBody>
          <a:bodyPr spcFirstLastPara="1" vert="horz" wrap="square" lIns="91425" tIns="91425" rIns="91425" bIns="91425" rtlCol="0" anchor="ctr" anchorCtr="0">
            <a:noAutofit/>
          </a:bodyPr>
          <a:lstStyle>
            <a:lvl1pPr marL="457200" lvl="0" indent="-228600" algn="l" defTabSz="342900" rtl="0" eaLnBrk="1" latinLnBrk="0" hangingPunct="1">
              <a:lnSpc>
                <a:spcPct val="100000"/>
              </a:lnSpc>
              <a:spcBef>
                <a:spcPts val="0"/>
              </a:spcBef>
              <a:spcAft>
                <a:spcPts val="0"/>
              </a:spcAft>
              <a:buClr>
                <a:schemeClr val="accent1"/>
              </a:buClr>
              <a:buSzPts val="1800"/>
              <a:buFont typeface="Arial"/>
              <a:buNone/>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r>
              <a:rPr lang="en-US" b="1" dirty="0" smtClean="0"/>
              <a:t>SWOC : Strengths</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594149" y="2381035"/>
            <a:ext cx="2285529"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t>SWOC : Strengths</a:t>
            </a:r>
            <a:endParaRPr b="1" dirty="0"/>
          </a:p>
        </p:txBody>
      </p:sp>
      <p:graphicFrame>
        <p:nvGraphicFramePr>
          <p:cNvPr id="4" name="Diagram 3"/>
          <p:cNvGraphicFramePr/>
          <p:nvPr>
            <p:extLst>
              <p:ext uri="{D42A27DB-BD31-4B8C-83A1-F6EECF244321}">
                <p14:modId xmlns:p14="http://schemas.microsoft.com/office/powerpoint/2010/main" val="2292385650"/>
              </p:ext>
            </p:extLst>
          </p:nvPr>
        </p:nvGraphicFramePr>
        <p:xfrm>
          <a:off x="3395088" y="728576"/>
          <a:ext cx="5041670" cy="36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49231580"/>
              </p:ext>
            </p:extLst>
          </p:nvPr>
        </p:nvGraphicFramePr>
        <p:xfrm>
          <a:off x="2866030" y="1130848"/>
          <a:ext cx="5677466" cy="2860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353"/>
          <p:cNvSpPr txBox="1">
            <a:spLocks/>
          </p:cNvSpPr>
          <p:nvPr/>
        </p:nvSpPr>
        <p:spPr>
          <a:xfrm>
            <a:off x="594149" y="2381035"/>
            <a:ext cx="2285529" cy="393600"/>
          </a:xfrm>
          <a:prstGeom prst="rect">
            <a:avLst/>
          </a:prstGeom>
        </p:spPr>
        <p:txBody>
          <a:bodyPr spcFirstLastPara="1" vert="horz" wrap="square" lIns="91425" tIns="91425" rIns="91425" bIns="91425" rtlCol="0" anchor="ctr" anchorCtr="0">
            <a:noAutofit/>
          </a:bodyPr>
          <a:lstStyle>
            <a:lvl1pPr marL="457200" lvl="0" indent="-228600" algn="l" defTabSz="342900" rtl="0" eaLnBrk="1" latinLnBrk="0" hangingPunct="1">
              <a:lnSpc>
                <a:spcPct val="100000"/>
              </a:lnSpc>
              <a:spcBef>
                <a:spcPts val="0"/>
              </a:spcBef>
              <a:spcAft>
                <a:spcPts val="0"/>
              </a:spcAft>
              <a:buClr>
                <a:schemeClr val="accent1"/>
              </a:buClr>
              <a:buSzPts val="1800"/>
              <a:buFont typeface="Arial"/>
              <a:buNone/>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lvl="0" indent="0"/>
            <a:r>
              <a:rPr lang="en-US" b="1" dirty="0" smtClean="0"/>
              <a:t>SWOC : </a:t>
            </a:r>
            <a:r>
              <a:rPr lang="en-US" b="1" dirty="0"/>
              <a:t>Weaknesses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07796" y="2424046"/>
            <a:ext cx="246295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t>SWOC : </a:t>
            </a:r>
            <a:r>
              <a:rPr lang="en" b="1" dirty="0" smtClean="0"/>
              <a:t>Opportunities </a:t>
            </a:r>
            <a:r>
              <a:rPr lang="en" b="1" dirty="0"/>
              <a:t>and Challenges</a:t>
            </a:r>
            <a:endParaRPr b="1" dirty="0"/>
          </a:p>
        </p:txBody>
      </p:sp>
      <p:graphicFrame>
        <p:nvGraphicFramePr>
          <p:cNvPr id="4" name="Diagram 3"/>
          <p:cNvGraphicFramePr/>
          <p:nvPr>
            <p:extLst>
              <p:ext uri="{D42A27DB-BD31-4B8C-83A1-F6EECF244321}">
                <p14:modId xmlns:p14="http://schemas.microsoft.com/office/powerpoint/2010/main" val="2222436892"/>
              </p:ext>
            </p:extLst>
          </p:nvPr>
        </p:nvGraphicFramePr>
        <p:xfrm>
          <a:off x="3166284" y="764275"/>
          <a:ext cx="5349922" cy="3713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6061" y="538709"/>
            <a:ext cx="8210739" cy="97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Departmental activities: 2015-2016</a:t>
            </a:r>
            <a:endParaRPr dirty="0"/>
          </a:p>
        </p:txBody>
      </p:sp>
      <p:pic>
        <p:nvPicPr>
          <p:cNvPr id="98" name="Shape 98"/>
          <p:cNvPicPr preferRelativeResize="0"/>
          <p:nvPr/>
        </p:nvPicPr>
        <p:blipFill>
          <a:blip r:embed="rId3">
            <a:alphaModFix/>
          </a:blip>
          <a:stretch>
            <a:fillRect/>
          </a:stretch>
        </p:blipFill>
        <p:spPr>
          <a:xfrm>
            <a:off x="482885" y="1379947"/>
            <a:ext cx="8137133" cy="3181779"/>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5697415" y="2292228"/>
            <a:ext cx="2846605" cy="559045"/>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000" b="1" dirty="0">
                <a:solidFill>
                  <a:schemeClr val="tx1">
                    <a:lumMod val="85000"/>
                    <a:lumOff val="15000"/>
                  </a:schemeClr>
                </a:solidFill>
                <a:latin typeface="+mn-lt"/>
                <a:ea typeface="+mn-ea"/>
                <a:cs typeface="+mn-cs"/>
              </a:rPr>
              <a:t>Goals : Future Direction</a:t>
            </a:r>
            <a:endParaRPr sz="2000" b="1" dirty="0">
              <a:solidFill>
                <a:schemeClr val="tx1">
                  <a:lumMod val="85000"/>
                  <a:lumOff val="15000"/>
                </a:schemeClr>
              </a:solidFill>
              <a:latin typeface="+mn-lt"/>
              <a:ea typeface="+mn-ea"/>
              <a:cs typeface="+mn-cs"/>
            </a:endParaRPr>
          </a:p>
        </p:txBody>
      </p:sp>
      <p:graphicFrame>
        <p:nvGraphicFramePr>
          <p:cNvPr id="4" name="Diagram 3"/>
          <p:cNvGraphicFramePr/>
          <p:nvPr>
            <p:extLst>
              <p:ext uri="{D42A27DB-BD31-4B8C-83A1-F6EECF244321}">
                <p14:modId xmlns:p14="http://schemas.microsoft.com/office/powerpoint/2010/main" val="452854102"/>
              </p:ext>
            </p:extLst>
          </p:nvPr>
        </p:nvGraphicFramePr>
        <p:xfrm>
          <a:off x="-70339" y="669837"/>
          <a:ext cx="6201772" cy="380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77"/>
          <p:cNvSpPr txBox="1">
            <a:spLocks noGrp="1"/>
          </p:cNvSpPr>
          <p:nvPr>
            <p:ph type="title"/>
          </p:nvPr>
        </p:nvSpPr>
        <p:spPr>
          <a:xfrm>
            <a:off x="457199" y="1806825"/>
            <a:ext cx="8229601" cy="15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400" dirty="0">
                <a:solidFill>
                  <a:schemeClr val="tx1"/>
                </a:solidFill>
              </a:rPr>
              <a:t>Thank You</a:t>
            </a:r>
            <a:endParaRPr sz="4400" dirty="0">
              <a:solidFill>
                <a:schemeClr val="tx1"/>
              </a:solidFill>
            </a:endParaRPr>
          </a:p>
        </p:txBody>
      </p:sp>
    </p:spTree>
    <p:extLst>
      <p:ext uri="{BB962C8B-B14F-4D97-AF65-F5344CB8AC3E}">
        <p14:creationId xmlns:p14="http://schemas.microsoft.com/office/powerpoint/2010/main" val="2384463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60612" y="525061"/>
            <a:ext cx="8222776" cy="68276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Departmental activities: 2015-2016</a:t>
            </a:r>
            <a:endParaRPr dirty="0"/>
          </a:p>
        </p:txBody>
      </p:sp>
      <p:pic>
        <p:nvPicPr>
          <p:cNvPr id="104" name="Shape 104"/>
          <p:cNvPicPr preferRelativeResize="0"/>
          <p:nvPr/>
        </p:nvPicPr>
        <p:blipFill>
          <a:blip r:embed="rId3">
            <a:alphaModFix/>
          </a:blip>
          <a:stretch>
            <a:fillRect/>
          </a:stretch>
        </p:blipFill>
        <p:spPr>
          <a:xfrm>
            <a:off x="893820" y="1369345"/>
            <a:ext cx="7356360" cy="330133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538709"/>
            <a:ext cx="8229600" cy="69641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Departmental activities: 2016-2017</a:t>
            </a:r>
            <a:endParaRPr dirty="0"/>
          </a:p>
        </p:txBody>
      </p:sp>
      <p:pic>
        <p:nvPicPr>
          <p:cNvPr id="110" name="Shape 110"/>
          <p:cNvPicPr preferRelativeResize="0"/>
          <p:nvPr/>
        </p:nvPicPr>
        <p:blipFill>
          <a:blip r:embed="rId3">
            <a:alphaModFix/>
          </a:blip>
          <a:stretch>
            <a:fillRect/>
          </a:stretch>
        </p:blipFill>
        <p:spPr>
          <a:xfrm>
            <a:off x="971552" y="1602769"/>
            <a:ext cx="7200897" cy="282539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47332" y="538940"/>
            <a:ext cx="8236179"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Departmental activities : Outreach</a:t>
            </a:r>
            <a:endParaRPr dirty="0"/>
          </a:p>
        </p:txBody>
      </p:sp>
      <p:sp>
        <p:nvSpPr>
          <p:cNvPr id="116" name="Shape 116"/>
          <p:cNvSpPr txBox="1">
            <a:spLocks noGrp="1"/>
          </p:cNvSpPr>
          <p:nvPr>
            <p:ph type="body" idx="1"/>
          </p:nvPr>
        </p:nvSpPr>
        <p:spPr>
          <a:xfrm>
            <a:off x="815724" y="1457637"/>
            <a:ext cx="7736218" cy="2476264"/>
          </a:xfrm>
          <a:prstGeom prst="rect">
            <a:avLst/>
          </a:prstGeom>
        </p:spPr>
        <p:txBody>
          <a:bodyPr spcFirstLastPara="1" wrap="square" lIns="91425" tIns="91425" rIns="91425" bIns="91425" anchor="t" anchorCtr="0">
            <a:noAutofit/>
          </a:bodyPr>
          <a:lstStyle/>
          <a:p>
            <a:pPr marL="285750" indent="-285750">
              <a:spcAft>
                <a:spcPts val="200"/>
              </a:spcAft>
            </a:pPr>
            <a:r>
              <a:rPr lang="en" sz="1600" b="1" dirty="0">
                <a:latin typeface="+mj-lt"/>
              </a:rPr>
              <a:t>Positive Psychology campaigns (As part of competitions organised by NIMHANS)</a:t>
            </a:r>
            <a:endParaRPr sz="1600" b="1" dirty="0">
              <a:latin typeface="+mj-lt"/>
            </a:endParaRPr>
          </a:p>
          <a:p>
            <a:pPr marL="457200" lvl="0" indent="-304800" rtl="0">
              <a:spcAft>
                <a:spcPts val="200"/>
              </a:spcAft>
              <a:buSzPts val="1200"/>
              <a:buChar char="-"/>
            </a:pPr>
            <a:r>
              <a:rPr lang="en" sz="1400" dirty="0">
                <a:latin typeface="+mj-lt"/>
              </a:rPr>
              <a:t>2015: Raising awareness for mental illness, fighting stigma</a:t>
            </a:r>
            <a:endParaRPr sz="1400" dirty="0">
              <a:latin typeface="+mj-lt"/>
            </a:endParaRPr>
          </a:p>
          <a:p>
            <a:pPr marL="457200" lvl="0" indent="-304800" rtl="0">
              <a:spcAft>
                <a:spcPts val="200"/>
              </a:spcAft>
              <a:buSzPts val="1200"/>
              <a:buChar char="-"/>
            </a:pPr>
            <a:r>
              <a:rPr lang="en" sz="1400" dirty="0">
                <a:latin typeface="+mj-lt"/>
              </a:rPr>
              <a:t>2017 : Suicide prevention awareness campaign</a:t>
            </a:r>
            <a:endParaRPr sz="1400" dirty="0">
              <a:latin typeface="+mj-lt"/>
            </a:endParaRPr>
          </a:p>
          <a:p>
            <a:pPr marL="457200" lvl="0" indent="-304800" rtl="0">
              <a:spcAft>
                <a:spcPts val="200"/>
              </a:spcAft>
              <a:buSzPts val="1200"/>
              <a:buChar char="-"/>
            </a:pPr>
            <a:r>
              <a:rPr lang="en" sz="1400" dirty="0">
                <a:latin typeface="+mj-lt"/>
              </a:rPr>
              <a:t>Week long program organised in college and on social media, participation from students across all 3 years</a:t>
            </a:r>
            <a:endParaRPr sz="1400" dirty="0">
              <a:latin typeface="+mj-lt"/>
            </a:endParaRPr>
          </a:p>
          <a:p>
            <a:pPr marL="457200" lvl="0" indent="-304800" rtl="0">
              <a:spcAft>
                <a:spcPts val="200"/>
              </a:spcAft>
              <a:buSzPts val="1200"/>
              <a:buChar char="-"/>
            </a:pPr>
            <a:r>
              <a:rPr lang="en" sz="1400" dirty="0">
                <a:latin typeface="+mj-lt"/>
              </a:rPr>
              <a:t>1st prize (Shared) won by the department both </a:t>
            </a:r>
            <a:r>
              <a:rPr lang="en" sz="1400" dirty="0" smtClean="0">
                <a:latin typeface="+mj-lt"/>
              </a:rPr>
              <a:t>times</a:t>
            </a:r>
          </a:p>
          <a:p>
            <a:pPr marL="457200" lvl="0" indent="-304800" rtl="0">
              <a:spcAft>
                <a:spcPts val="200"/>
              </a:spcAft>
              <a:buSzPts val="1200"/>
              <a:buChar char="-"/>
            </a:pPr>
            <a:endParaRPr sz="1400" dirty="0">
              <a:latin typeface="+mj-lt"/>
            </a:endParaRPr>
          </a:p>
          <a:p>
            <a:pPr marL="285750" indent="-285750">
              <a:spcAft>
                <a:spcPts val="200"/>
              </a:spcAft>
            </a:pPr>
            <a:r>
              <a:rPr lang="en" sz="1600" b="1" dirty="0">
                <a:latin typeface="+mj-lt"/>
              </a:rPr>
              <a:t>Childhood Disorders Awareness Campaign (as part of competition organised by IMHAI and Gargi College)</a:t>
            </a:r>
            <a:endParaRPr sz="1600" b="1" dirty="0">
              <a:latin typeface="+mj-lt"/>
            </a:endParaRPr>
          </a:p>
          <a:p>
            <a:pPr marL="457200" lvl="0" indent="-304800" rtl="0">
              <a:spcAft>
                <a:spcPts val="200"/>
              </a:spcAft>
              <a:buSzPts val="1200"/>
              <a:buChar char="-"/>
            </a:pPr>
            <a:r>
              <a:rPr lang="en" sz="1400" dirty="0">
                <a:latin typeface="+mj-lt"/>
              </a:rPr>
              <a:t>2015: College wide campaign for raising awareness for </a:t>
            </a:r>
            <a:r>
              <a:rPr lang="en" sz="1400" dirty="0" smtClean="0">
                <a:latin typeface="+mj-lt"/>
              </a:rPr>
              <a:t>Autism</a:t>
            </a:r>
          </a:p>
          <a:p>
            <a:pPr marL="457200" lvl="0" indent="-304800" rtl="0">
              <a:spcAft>
                <a:spcPts val="200"/>
              </a:spcAft>
              <a:buSzPts val="1200"/>
              <a:buChar char="-"/>
            </a:pPr>
            <a:r>
              <a:rPr lang="en" sz="1400" dirty="0" smtClean="0">
                <a:latin typeface="+mj-lt"/>
              </a:rPr>
              <a:t>Social </a:t>
            </a:r>
            <a:r>
              <a:rPr lang="en" sz="1400" dirty="0">
                <a:latin typeface="+mj-lt"/>
              </a:rPr>
              <a:t>media activation, role plays etc.</a:t>
            </a:r>
            <a:endParaRPr sz="1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3910" y="538488"/>
            <a:ext cx="8223022" cy="689397"/>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Teacher Profile</a:t>
            </a:r>
            <a:endParaRPr dirty="0"/>
          </a:p>
        </p:txBody>
      </p:sp>
      <p:pic>
        <p:nvPicPr>
          <p:cNvPr id="3" name="Picture 2"/>
          <p:cNvPicPr>
            <a:picLocks noChangeAspect="1"/>
          </p:cNvPicPr>
          <p:nvPr/>
        </p:nvPicPr>
        <p:blipFill>
          <a:blip r:embed="rId3"/>
          <a:stretch>
            <a:fillRect/>
          </a:stretch>
        </p:blipFill>
        <p:spPr>
          <a:xfrm>
            <a:off x="2062850" y="1254950"/>
            <a:ext cx="5005140" cy="3343277"/>
          </a:xfrm>
          <a:prstGeom prst="rect">
            <a:avLst/>
          </a:prstGeom>
          <a:solidFill>
            <a:srgbClr val="FFFFFF">
              <a:shade val="85000"/>
            </a:srgbClr>
          </a:solidFill>
          <a:ln w="88900" cap="sq">
            <a:solidFill>
              <a:schemeClr val="bg2">
                <a:lumMod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678</TotalTime>
  <Words>4739</Words>
  <Application>Microsoft Office PowerPoint</Application>
  <PresentationFormat>On-screen Show (16:9)</PresentationFormat>
  <Paragraphs>418</Paragraphs>
  <Slides>51</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Lato</vt:lpstr>
      <vt:lpstr>Garamond</vt:lpstr>
      <vt:lpstr>Arial</vt:lpstr>
      <vt:lpstr>Organic</vt:lpstr>
      <vt:lpstr>Psychology Department</vt:lpstr>
      <vt:lpstr>Overview</vt:lpstr>
      <vt:lpstr>Department Profile</vt:lpstr>
      <vt:lpstr>Annual Departmental Activities</vt:lpstr>
      <vt:lpstr>Departmental activities: 2015-2016</vt:lpstr>
      <vt:lpstr>Departmental activities: 2015-2016</vt:lpstr>
      <vt:lpstr>Departmental activities: 2016-2017</vt:lpstr>
      <vt:lpstr>Departmental activities : Outreach</vt:lpstr>
      <vt:lpstr>Teacher Profile</vt:lpstr>
      <vt:lpstr>Composition + Qualification</vt:lpstr>
      <vt:lpstr>Research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Teaching: Innovation</vt:lpstr>
      <vt:lpstr>Student</vt:lpstr>
      <vt:lpstr>Progression  </vt:lpstr>
      <vt:lpstr>PowerPoint Presentation</vt:lpstr>
      <vt:lpstr>Research/ Achievements</vt:lpstr>
      <vt:lpstr>PowerPoint Presentation</vt:lpstr>
      <vt:lpstr>Diversity</vt:lpstr>
      <vt:lpstr>Research </vt:lpstr>
      <vt:lpstr>Research </vt:lpstr>
      <vt:lpstr>Current Projects (DSE) </vt:lpstr>
      <vt:lpstr>Current Projects (DSE) </vt:lpstr>
      <vt:lpstr>DSE Project in psychology offered to B.A Programme </vt:lpstr>
      <vt:lpstr>Department</vt:lpstr>
      <vt:lpstr>PowerPoint Presentation</vt:lpstr>
      <vt:lpstr>PowerPoint Presentation</vt:lpstr>
      <vt:lpstr>PowerPoint Presentation</vt:lpstr>
      <vt:lpstr>PowerPoint Presentation</vt:lpstr>
      <vt:lpstr>Goals : Future Direction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Department</dc:title>
  <cp:lastModifiedBy>Dr. Sneh Kapoor</cp:lastModifiedBy>
  <cp:revision>60</cp:revision>
  <dcterms:modified xsi:type="dcterms:W3CDTF">2018-04-12T07:00:24Z</dcterms:modified>
</cp:coreProperties>
</file>